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Lst>
  <p:notesMasterIdLst>
    <p:notesMasterId r:id="rId25"/>
  </p:notesMasterIdLst>
  <p:handoutMasterIdLst>
    <p:handoutMasterId r:id="rId26"/>
  </p:handoutMasterIdLst>
  <p:sldIdLst>
    <p:sldId id="256" r:id="rId2"/>
    <p:sldId id="265" r:id="rId3"/>
    <p:sldId id="394" r:id="rId4"/>
    <p:sldId id="395" r:id="rId5"/>
    <p:sldId id="397" r:id="rId6"/>
    <p:sldId id="400" r:id="rId7"/>
    <p:sldId id="404" r:id="rId8"/>
    <p:sldId id="406" r:id="rId9"/>
    <p:sldId id="407" r:id="rId10"/>
    <p:sldId id="415" r:id="rId11"/>
    <p:sldId id="408" r:id="rId12"/>
    <p:sldId id="409" r:id="rId13"/>
    <p:sldId id="410" r:id="rId14"/>
    <p:sldId id="411" r:id="rId15"/>
    <p:sldId id="416" r:id="rId16"/>
    <p:sldId id="428" r:id="rId17"/>
    <p:sldId id="412" r:id="rId18"/>
    <p:sldId id="425" r:id="rId19"/>
    <p:sldId id="427" r:id="rId20"/>
    <p:sldId id="424" r:id="rId21"/>
    <p:sldId id="426" r:id="rId22"/>
    <p:sldId id="422" r:id="rId23"/>
    <p:sldId id="423" r:id="rId24"/>
  </p:sldIdLst>
  <p:sldSz cx="9144000" cy="6858000" type="screen4x3"/>
  <p:notesSz cx="7010400" cy="9236075"/>
  <p:defaultTextStyle>
    <a:defPPr>
      <a:defRPr lang="en-US"/>
    </a:defPPr>
    <a:lvl1pPr algn="l" rtl="0" eaLnBrk="0" fontAlgn="base" hangingPunct="0">
      <a:lnSpc>
        <a:spcPct val="90000"/>
      </a:lnSpc>
      <a:spcBef>
        <a:spcPct val="20000"/>
      </a:spcBef>
      <a:spcAft>
        <a:spcPct val="30000"/>
      </a:spcAft>
      <a:buClr>
        <a:srgbClr val="000066"/>
      </a:buClr>
      <a:buFont typeface="Monotype Sorts" charset="2"/>
      <a:buChar char="n"/>
      <a:defRPr sz="1600" b="1" kern="1200">
        <a:solidFill>
          <a:schemeClr val="tx1"/>
        </a:solidFill>
        <a:latin typeface="Arial" charset="0"/>
        <a:ea typeface="+mn-ea"/>
        <a:cs typeface="+mn-cs"/>
      </a:defRPr>
    </a:lvl1pPr>
    <a:lvl2pPr marL="457200" algn="l" rtl="0" eaLnBrk="0" fontAlgn="base" hangingPunct="0">
      <a:lnSpc>
        <a:spcPct val="90000"/>
      </a:lnSpc>
      <a:spcBef>
        <a:spcPct val="20000"/>
      </a:spcBef>
      <a:spcAft>
        <a:spcPct val="30000"/>
      </a:spcAft>
      <a:buClr>
        <a:srgbClr val="000066"/>
      </a:buClr>
      <a:buFont typeface="Monotype Sorts" charset="2"/>
      <a:buChar char="n"/>
      <a:defRPr sz="1600" b="1" kern="1200">
        <a:solidFill>
          <a:schemeClr val="tx1"/>
        </a:solidFill>
        <a:latin typeface="Arial" charset="0"/>
        <a:ea typeface="+mn-ea"/>
        <a:cs typeface="+mn-cs"/>
      </a:defRPr>
    </a:lvl2pPr>
    <a:lvl3pPr marL="914400" algn="l" rtl="0" eaLnBrk="0" fontAlgn="base" hangingPunct="0">
      <a:lnSpc>
        <a:spcPct val="90000"/>
      </a:lnSpc>
      <a:spcBef>
        <a:spcPct val="20000"/>
      </a:spcBef>
      <a:spcAft>
        <a:spcPct val="30000"/>
      </a:spcAft>
      <a:buClr>
        <a:srgbClr val="000066"/>
      </a:buClr>
      <a:buFont typeface="Monotype Sorts" charset="2"/>
      <a:buChar char="n"/>
      <a:defRPr sz="1600" b="1" kern="1200">
        <a:solidFill>
          <a:schemeClr val="tx1"/>
        </a:solidFill>
        <a:latin typeface="Arial" charset="0"/>
        <a:ea typeface="+mn-ea"/>
        <a:cs typeface="+mn-cs"/>
      </a:defRPr>
    </a:lvl3pPr>
    <a:lvl4pPr marL="1371600" algn="l" rtl="0" eaLnBrk="0" fontAlgn="base" hangingPunct="0">
      <a:lnSpc>
        <a:spcPct val="90000"/>
      </a:lnSpc>
      <a:spcBef>
        <a:spcPct val="20000"/>
      </a:spcBef>
      <a:spcAft>
        <a:spcPct val="30000"/>
      </a:spcAft>
      <a:buClr>
        <a:srgbClr val="000066"/>
      </a:buClr>
      <a:buFont typeface="Monotype Sorts" charset="2"/>
      <a:buChar char="n"/>
      <a:defRPr sz="1600" b="1" kern="1200">
        <a:solidFill>
          <a:schemeClr val="tx1"/>
        </a:solidFill>
        <a:latin typeface="Arial" charset="0"/>
        <a:ea typeface="+mn-ea"/>
        <a:cs typeface="+mn-cs"/>
      </a:defRPr>
    </a:lvl4pPr>
    <a:lvl5pPr marL="1828800" algn="l" rtl="0" eaLnBrk="0" fontAlgn="base" hangingPunct="0">
      <a:lnSpc>
        <a:spcPct val="90000"/>
      </a:lnSpc>
      <a:spcBef>
        <a:spcPct val="20000"/>
      </a:spcBef>
      <a:spcAft>
        <a:spcPct val="30000"/>
      </a:spcAft>
      <a:buClr>
        <a:srgbClr val="000066"/>
      </a:buClr>
      <a:buFont typeface="Monotype Sorts" charset="2"/>
      <a:buChar char="n"/>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3366C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43" autoAdjust="0"/>
    <p:restoredTop sz="94660"/>
  </p:normalViewPr>
  <p:slideViewPr>
    <p:cSldViewPr>
      <p:cViewPr varScale="1">
        <p:scale>
          <a:sx n="105" d="100"/>
          <a:sy n="105" d="100"/>
        </p:scale>
        <p:origin x="-13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9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1"/>
            <a:ext cx="3038523" cy="459666"/>
          </a:xfrm>
          <a:prstGeom prst="rect">
            <a:avLst/>
          </a:prstGeom>
          <a:noFill/>
          <a:ln w="9525">
            <a:noFill/>
            <a:miter lim="800000"/>
            <a:headEnd/>
            <a:tailEnd/>
          </a:ln>
          <a:effectLst/>
        </p:spPr>
        <p:txBody>
          <a:bodyPr vert="horz" wrap="square" lIns="93174" tIns="46586" rIns="93174" bIns="46586" numCol="1" anchor="t" anchorCtr="0" compatLnSpc="1">
            <a:prstTxWarp prst="textNoShape">
              <a:avLst/>
            </a:prstTxWarp>
          </a:bodyPr>
          <a:lstStyle>
            <a:lvl1pPr defTabSz="930275">
              <a:lnSpc>
                <a:spcPct val="100000"/>
              </a:lnSpc>
              <a:spcBef>
                <a:spcPct val="0"/>
              </a:spcBef>
              <a:spcAft>
                <a:spcPct val="0"/>
              </a:spcAft>
              <a:buClrTx/>
              <a:buFontTx/>
              <a:buNone/>
              <a:defRPr sz="1200" b="0" dirty="0">
                <a:latin typeface="Times New Roman" pitchFamily="18" charset="0"/>
              </a:defRPr>
            </a:lvl1pPr>
          </a:lstStyle>
          <a:p>
            <a:pPr>
              <a:defRPr/>
            </a:pPr>
            <a:endParaRPr lang="en-US" dirty="0"/>
          </a:p>
        </p:txBody>
      </p:sp>
      <p:sp>
        <p:nvSpPr>
          <p:cNvPr id="7171" name="Rectangle 3"/>
          <p:cNvSpPr>
            <a:spLocks noGrp="1" noChangeArrowheads="1"/>
          </p:cNvSpPr>
          <p:nvPr>
            <p:ph type="dt" sz="quarter" idx="1"/>
          </p:nvPr>
        </p:nvSpPr>
        <p:spPr bwMode="auto">
          <a:xfrm>
            <a:off x="3970673" y="1"/>
            <a:ext cx="3038522" cy="459666"/>
          </a:xfrm>
          <a:prstGeom prst="rect">
            <a:avLst/>
          </a:prstGeom>
          <a:noFill/>
          <a:ln w="9525">
            <a:noFill/>
            <a:miter lim="800000"/>
            <a:headEnd/>
            <a:tailEnd/>
          </a:ln>
          <a:effectLst/>
        </p:spPr>
        <p:txBody>
          <a:bodyPr vert="horz" wrap="square" lIns="93174" tIns="46586" rIns="93174" bIns="46586" numCol="1" anchor="t" anchorCtr="0" compatLnSpc="1">
            <a:prstTxWarp prst="textNoShape">
              <a:avLst/>
            </a:prstTxWarp>
          </a:bodyPr>
          <a:lstStyle>
            <a:lvl1pPr algn="r" defTabSz="930275">
              <a:lnSpc>
                <a:spcPct val="100000"/>
              </a:lnSpc>
              <a:spcBef>
                <a:spcPct val="0"/>
              </a:spcBef>
              <a:spcAft>
                <a:spcPct val="0"/>
              </a:spcAft>
              <a:buClrTx/>
              <a:buFontTx/>
              <a:buNone/>
              <a:defRPr sz="1200" b="0" dirty="0">
                <a:latin typeface="Times New Roman" pitchFamily="18" charset="0"/>
              </a:defRPr>
            </a:lvl1pPr>
          </a:lstStyle>
          <a:p>
            <a:pPr>
              <a:defRPr/>
            </a:pPr>
            <a:endParaRPr lang="en-US" dirty="0"/>
          </a:p>
        </p:txBody>
      </p:sp>
      <p:sp>
        <p:nvSpPr>
          <p:cNvPr id="7172" name="Rectangle 4"/>
          <p:cNvSpPr>
            <a:spLocks noGrp="1" noChangeArrowheads="1"/>
          </p:cNvSpPr>
          <p:nvPr>
            <p:ph type="ftr" sz="quarter" idx="2"/>
          </p:nvPr>
        </p:nvSpPr>
        <p:spPr bwMode="auto">
          <a:xfrm>
            <a:off x="0" y="8774273"/>
            <a:ext cx="3038523" cy="459666"/>
          </a:xfrm>
          <a:prstGeom prst="rect">
            <a:avLst/>
          </a:prstGeom>
          <a:noFill/>
          <a:ln w="9525">
            <a:noFill/>
            <a:miter lim="800000"/>
            <a:headEnd/>
            <a:tailEnd/>
          </a:ln>
          <a:effectLst/>
        </p:spPr>
        <p:txBody>
          <a:bodyPr vert="horz" wrap="square" lIns="93174" tIns="46586" rIns="93174" bIns="46586" numCol="1" anchor="b" anchorCtr="0" compatLnSpc="1">
            <a:prstTxWarp prst="textNoShape">
              <a:avLst/>
            </a:prstTxWarp>
          </a:bodyPr>
          <a:lstStyle>
            <a:lvl1pPr defTabSz="930275">
              <a:lnSpc>
                <a:spcPct val="100000"/>
              </a:lnSpc>
              <a:spcBef>
                <a:spcPct val="0"/>
              </a:spcBef>
              <a:spcAft>
                <a:spcPct val="0"/>
              </a:spcAft>
              <a:buClrTx/>
              <a:buFontTx/>
              <a:buNone/>
              <a:defRPr sz="1200" b="0" dirty="0">
                <a:latin typeface="Times New Roman" pitchFamily="18" charset="0"/>
              </a:defRPr>
            </a:lvl1pPr>
          </a:lstStyle>
          <a:p>
            <a:pPr>
              <a:defRPr/>
            </a:pPr>
            <a:endParaRPr lang="en-US" dirty="0"/>
          </a:p>
        </p:txBody>
      </p:sp>
      <p:sp>
        <p:nvSpPr>
          <p:cNvPr id="7173" name="Rectangle 5"/>
          <p:cNvSpPr>
            <a:spLocks noGrp="1" noChangeArrowheads="1"/>
          </p:cNvSpPr>
          <p:nvPr>
            <p:ph type="sldNum" sz="quarter" idx="3"/>
          </p:nvPr>
        </p:nvSpPr>
        <p:spPr bwMode="auto">
          <a:xfrm>
            <a:off x="3970673" y="8774273"/>
            <a:ext cx="3038522" cy="459666"/>
          </a:xfrm>
          <a:prstGeom prst="rect">
            <a:avLst/>
          </a:prstGeom>
          <a:noFill/>
          <a:ln w="9525">
            <a:noFill/>
            <a:miter lim="800000"/>
            <a:headEnd/>
            <a:tailEnd/>
          </a:ln>
          <a:effectLst/>
        </p:spPr>
        <p:txBody>
          <a:bodyPr vert="horz" wrap="square" lIns="93174" tIns="46586" rIns="93174" bIns="46586" numCol="1" anchor="b" anchorCtr="0" compatLnSpc="1">
            <a:prstTxWarp prst="textNoShape">
              <a:avLst/>
            </a:prstTxWarp>
          </a:bodyPr>
          <a:lstStyle>
            <a:lvl1pPr algn="r" defTabSz="930275">
              <a:lnSpc>
                <a:spcPct val="100000"/>
              </a:lnSpc>
              <a:spcBef>
                <a:spcPct val="0"/>
              </a:spcBef>
              <a:spcAft>
                <a:spcPct val="0"/>
              </a:spcAft>
              <a:buClrTx/>
              <a:buFontTx/>
              <a:buNone/>
              <a:defRPr sz="1200" b="0">
                <a:latin typeface="Times New Roman" pitchFamily="18" charset="0"/>
              </a:defRPr>
            </a:lvl1pPr>
          </a:lstStyle>
          <a:p>
            <a:pPr>
              <a:defRPr/>
            </a:pPr>
            <a:fld id="{56C97C78-E2F2-4054-A2DF-0C15F64A0330}" type="slidenum">
              <a:rPr lang="en-US"/>
              <a:pPr>
                <a:defRPr/>
              </a:pPr>
              <a:t>‹#›</a:t>
            </a:fld>
            <a:endParaRPr lang="en-US" dirty="0"/>
          </a:p>
        </p:txBody>
      </p:sp>
    </p:spTree>
    <p:extLst>
      <p:ext uri="{BB962C8B-B14F-4D97-AF65-F5344CB8AC3E}">
        <p14:creationId xmlns:p14="http://schemas.microsoft.com/office/powerpoint/2010/main" val="3864266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1"/>
            <a:ext cx="3038523" cy="459666"/>
          </a:xfrm>
          <a:prstGeom prst="rect">
            <a:avLst/>
          </a:prstGeom>
          <a:noFill/>
          <a:ln w="9525">
            <a:noFill/>
            <a:miter lim="800000"/>
            <a:headEnd/>
            <a:tailEnd/>
          </a:ln>
          <a:effectLst/>
        </p:spPr>
        <p:txBody>
          <a:bodyPr vert="horz" wrap="square" lIns="93174" tIns="46586" rIns="93174" bIns="46586" numCol="1" anchor="t" anchorCtr="0" compatLnSpc="1">
            <a:prstTxWarp prst="textNoShape">
              <a:avLst/>
            </a:prstTxWarp>
          </a:bodyPr>
          <a:lstStyle>
            <a:lvl1pPr defTabSz="930275">
              <a:lnSpc>
                <a:spcPct val="100000"/>
              </a:lnSpc>
              <a:spcBef>
                <a:spcPct val="0"/>
              </a:spcBef>
              <a:spcAft>
                <a:spcPct val="0"/>
              </a:spcAft>
              <a:buClrTx/>
              <a:buFontTx/>
              <a:buNone/>
              <a:defRPr sz="1200" b="0" dirty="0">
                <a:latin typeface="Times New Roman" pitchFamily="18" charset="0"/>
              </a:defRPr>
            </a:lvl1pPr>
          </a:lstStyle>
          <a:p>
            <a:pPr>
              <a:defRPr/>
            </a:pPr>
            <a:endParaRPr lang="en-US" dirty="0"/>
          </a:p>
        </p:txBody>
      </p:sp>
      <p:sp>
        <p:nvSpPr>
          <p:cNvPr id="6147" name="Rectangle 3"/>
          <p:cNvSpPr>
            <a:spLocks noGrp="1" noChangeArrowheads="1"/>
          </p:cNvSpPr>
          <p:nvPr>
            <p:ph type="dt" idx="1"/>
          </p:nvPr>
        </p:nvSpPr>
        <p:spPr bwMode="auto">
          <a:xfrm>
            <a:off x="3970673" y="1"/>
            <a:ext cx="3038522" cy="459666"/>
          </a:xfrm>
          <a:prstGeom prst="rect">
            <a:avLst/>
          </a:prstGeom>
          <a:noFill/>
          <a:ln w="9525">
            <a:noFill/>
            <a:miter lim="800000"/>
            <a:headEnd/>
            <a:tailEnd/>
          </a:ln>
          <a:effectLst/>
        </p:spPr>
        <p:txBody>
          <a:bodyPr vert="horz" wrap="square" lIns="93174" tIns="46586" rIns="93174" bIns="46586" numCol="1" anchor="t" anchorCtr="0" compatLnSpc="1">
            <a:prstTxWarp prst="textNoShape">
              <a:avLst/>
            </a:prstTxWarp>
          </a:bodyPr>
          <a:lstStyle>
            <a:lvl1pPr algn="r" defTabSz="930275">
              <a:lnSpc>
                <a:spcPct val="100000"/>
              </a:lnSpc>
              <a:spcBef>
                <a:spcPct val="0"/>
              </a:spcBef>
              <a:spcAft>
                <a:spcPct val="0"/>
              </a:spcAft>
              <a:buClrTx/>
              <a:buFontTx/>
              <a:buNone/>
              <a:defRPr sz="1200" b="0" dirty="0">
                <a:latin typeface="Times New Roman" pitchFamily="18" charset="0"/>
              </a:defRPr>
            </a:lvl1pPr>
          </a:lstStyle>
          <a:p>
            <a:pPr>
              <a:defRPr/>
            </a:pPr>
            <a:endParaRPr lang="en-US" dirty="0"/>
          </a:p>
        </p:txBody>
      </p:sp>
      <p:sp>
        <p:nvSpPr>
          <p:cNvPr id="26628" name="Rectangle 4"/>
          <p:cNvSpPr>
            <a:spLocks noGrp="1" noRot="1" noChangeAspect="1" noChangeArrowheads="1" noTextEdit="1"/>
          </p:cNvSpPr>
          <p:nvPr>
            <p:ph type="sldImg" idx="2"/>
          </p:nvPr>
        </p:nvSpPr>
        <p:spPr bwMode="auto">
          <a:xfrm>
            <a:off x="1195388" y="695325"/>
            <a:ext cx="4619625" cy="346392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700920" y="4387137"/>
            <a:ext cx="5608561" cy="4154097"/>
          </a:xfrm>
          <a:prstGeom prst="rect">
            <a:avLst/>
          </a:prstGeom>
          <a:noFill/>
          <a:ln w="9525">
            <a:noFill/>
            <a:miter lim="800000"/>
            <a:headEnd/>
            <a:tailEnd/>
          </a:ln>
          <a:effectLst/>
        </p:spPr>
        <p:txBody>
          <a:bodyPr vert="horz" wrap="square" lIns="93174" tIns="46586" rIns="93174" bIns="465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774273"/>
            <a:ext cx="3038523" cy="459666"/>
          </a:xfrm>
          <a:prstGeom prst="rect">
            <a:avLst/>
          </a:prstGeom>
          <a:noFill/>
          <a:ln w="9525">
            <a:noFill/>
            <a:miter lim="800000"/>
            <a:headEnd/>
            <a:tailEnd/>
          </a:ln>
          <a:effectLst/>
        </p:spPr>
        <p:txBody>
          <a:bodyPr vert="horz" wrap="square" lIns="93174" tIns="46586" rIns="93174" bIns="46586" numCol="1" anchor="b" anchorCtr="0" compatLnSpc="1">
            <a:prstTxWarp prst="textNoShape">
              <a:avLst/>
            </a:prstTxWarp>
          </a:bodyPr>
          <a:lstStyle>
            <a:lvl1pPr defTabSz="930275">
              <a:lnSpc>
                <a:spcPct val="100000"/>
              </a:lnSpc>
              <a:spcBef>
                <a:spcPct val="0"/>
              </a:spcBef>
              <a:spcAft>
                <a:spcPct val="0"/>
              </a:spcAft>
              <a:buClrTx/>
              <a:buFontTx/>
              <a:buNone/>
              <a:defRPr sz="1200" b="0" dirty="0">
                <a:latin typeface="Times New Roman" pitchFamily="18" charset="0"/>
              </a:defRPr>
            </a:lvl1pPr>
          </a:lstStyle>
          <a:p>
            <a:pPr>
              <a:defRPr/>
            </a:pPr>
            <a:endParaRPr lang="en-US" dirty="0"/>
          </a:p>
        </p:txBody>
      </p:sp>
      <p:sp>
        <p:nvSpPr>
          <p:cNvPr id="6151" name="Rectangle 7"/>
          <p:cNvSpPr>
            <a:spLocks noGrp="1" noChangeArrowheads="1"/>
          </p:cNvSpPr>
          <p:nvPr>
            <p:ph type="sldNum" sz="quarter" idx="5"/>
          </p:nvPr>
        </p:nvSpPr>
        <p:spPr bwMode="auto">
          <a:xfrm>
            <a:off x="3970673" y="8774273"/>
            <a:ext cx="3038522" cy="459666"/>
          </a:xfrm>
          <a:prstGeom prst="rect">
            <a:avLst/>
          </a:prstGeom>
          <a:noFill/>
          <a:ln w="9525">
            <a:noFill/>
            <a:miter lim="800000"/>
            <a:headEnd/>
            <a:tailEnd/>
          </a:ln>
          <a:effectLst/>
        </p:spPr>
        <p:txBody>
          <a:bodyPr vert="horz" wrap="square" lIns="93174" tIns="46586" rIns="93174" bIns="46586" numCol="1" anchor="b" anchorCtr="0" compatLnSpc="1">
            <a:prstTxWarp prst="textNoShape">
              <a:avLst/>
            </a:prstTxWarp>
          </a:bodyPr>
          <a:lstStyle>
            <a:lvl1pPr algn="r" defTabSz="930275">
              <a:lnSpc>
                <a:spcPct val="100000"/>
              </a:lnSpc>
              <a:spcBef>
                <a:spcPct val="0"/>
              </a:spcBef>
              <a:spcAft>
                <a:spcPct val="0"/>
              </a:spcAft>
              <a:buClrTx/>
              <a:buFontTx/>
              <a:buNone/>
              <a:defRPr sz="1200" b="0">
                <a:latin typeface="Times New Roman" pitchFamily="18" charset="0"/>
              </a:defRPr>
            </a:lvl1pPr>
          </a:lstStyle>
          <a:p>
            <a:pPr>
              <a:defRPr/>
            </a:pPr>
            <a:fld id="{12D2BAA8-23F6-49C5-BD9D-B43E68187055}" type="slidenum">
              <a:rPr lang="en-US"/>
              <a:pPr>
                <a:defRPr/>
              </a:pPr>
              <a:t>‹#›</a:t>
            </a:fld>
            <a:endParaRPr lang="en-US" dirty="0"/>
          </a:p>
        </p:txBody>
      </p:sp>
    </p:spTree>
    <p:extLst>
      <p:ext uri="{BB962C8B-B14F-4D97-AF65-F5344CB8AC3E}">
        <p14:creationId xmlns:p14="http://schemas.microsoft.com/office/powerpoint/2010/main" val="6097504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195388" y="695325"/>
            <a:ext cx="4619625" cy="3463925"/>
          </a:xfrm>
          <a:ln/>
        </p:spPr>
      </p:sp>
      <p:sp>
        <p:nvSpPr>
          <p:cNvPr id="28675" name="Notes Placeholder 2"/>
          <p:cNvSpPr>
            <a:spLocks noGrp="1"/>
          </p:cNvSpPr>
          <p:nvPr>
            <p:ph type="body" idx="1"/>
          </p:nvPr>
        </p:nvSpPr>
        <p:spPr>
          <a:noFill/>
          <a:ln/>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3589C1B5-2148-4DC0-BB7C-C6D3779883A7}" type="slidenum">
              <a:rPr lang="en-US" smtClean="0"/>
              <a:pPr>
                <a:defRPr/>
              </a:pPr>
              <a:t>23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2"/>
          <p:cNvSpPr>
            <a:spLocks noGrp="1" noChangeArrowheads="1"/>
          </p:cNvSpPr>
          <p:nvPr>
            <p:ph type="sldNum" sz="quarter" idx="10"/>
          </p:nvPr>
        </p:nvSpPr>
        <p:spPr>
          <a:ln/>
        </p:spPr>
        <p:txBody>
          <a:bodyPr/>
          <a:lstStyle>
            <a:lvl1pPr>
              <a:defRPr/>
            </a:lvl1pPr>
          </a:lstStyle>
          <a:p>
            <a:pPr>
              <a:defRPr/>
            </a:pPr>
            <a:fld id="{4454B4AA-B799-47EF-9A92-309FF12A4AC8}" type="slidenum">
              <a:rPr lang="en-US"/>
              <a:pPr>
                <a:defRPr/>
              </a:pPr>
              <a:t>‹#›</a:t>
            </a:fld>
            <a:endParaRPr lang="en-US" dirty="0"/>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sldNum" sz="quarter" idx="10"/>
          </p:nvPr>
        </p:nvSpPr>
        <p:spPr>
          <a:ln/>
        </p:spPr>
        <p:txBody>
          <a:bodyPr/>
          <a:lstStyle>
            <a:lvl1pPr>
              <a:defRPr/>
            </a:lvl1pPr>
          </a:lstStyle>
          <a:p>
            <a:pPr>
              <a:defRPr/>
            </a:pPr>
            <a:fld id="{B9398169-AE5E-4DA4-88E5-52D17A130EEC}" type="slidenum">
              <a:rPr lang="en-US"/>
              <a:pPr>
                <a:defRPr/>
              </a:pPr>
              <a:t>‹#›</a:t>
            </a:fld>
            <a:endParaRPr lang="en-US" dirty="0"/>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4949" y="77789"/>
            <a:ext cx="2076451" cy="59102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4014" y="77789"/>
            <a:ext cx="6078537" cy="59102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sldNum" sz="quarter" idx="10"/>
          </p:nvPr>
        </p:nvSpPr>
        <p:spPr>
          <a:ln/>
        </p:spPr>
        <p:txBody>
          <a:bodyPr/>
          <a:lstStyle>
            <a:lvl1pPr>
              <a:defRPr/>
            </a:lvl1pPr>
          </a:lstStyle>
          <a:p>
            <a:pPr>
              <a:defRPr/>
            </a:pPr>
            <a:fld id="{13312F82-D279-43F7-B56E-4A583A339D04}" type="slidenum">
              <a:rPr lang="en-US"/>
              <a:pPr>
                <a:defRPr/>
              </a:pPr>
              <a:t>‹#›</a:t>
            </a:fld>
            <a:endParaRPr lang="en-US" dirty="0"/>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4014" y="77788"/>
            <a:ext cx="5094287" cy="787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76239" y="1209676"/>
            <a:ext cx="4065587" cy="4778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4226" y="1209676"/>
            <a:ext cx="4067175" cy="4778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2"/>
          <p:cNvSpPr>
            <a:spLocks noGrp="1" noChangeArrowheads="1"/>
          </p:cNvSpPr>
          <p:nvPr>
            <p:ph type="sldNum" sz="quarter" idx="10"/>
          </p:nvPr>
        </p:nvSpPr>
        <p:spPr>
          <a:ln/>
        </p:spPr>
        <p:txBody>
          <a:bodyPr/>
          <a:lstStyle>
            <a:lvl1pPr>
              <a:defRPr/>
            </a:lvl1pPr>
          </a:lstStyle>
          <a:p>
            <a:pPr>
              <a:defRPr/>
            </a:pPr>
            <a:fld id="{30491D08-0C6C-4658-8587-BD0EF9B0113E}" type="slidenum">
              <a:rPr lang="en-US"/>
              <a:pPr>
                <a:defRPr/>
              </a:pPr>
              <a:t>‹#›</a:t>
            </a:fld>
            <a:endParaRPr lang="en-US" dirty="0"/>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4014" y="77788"/>
            <a:ext cx="5094287" cy="787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76239" y="1209676"/>
            <a:ext cx="4065587" cy="4778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94226" y="1209675"/>
            <a:ext cx="4067175" cy="2312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94226" y="3675064"/>
            <a:ext cx="4067175" cy="2312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2"/>
          <p:cNvSpPr>
            <a:spLocks noGrp="1" noChangeArrowheads="1"/>
          </p:cNvSpPr>
          <p:nvPr>
            <p:ph type="sldNum" sz="quarter" idx="10"/>
          </p:nvPr>
        </p:nvSpPr>
        <p:spPr>
          <a:ln/>
        </p:spPr>
        <p:txBody>
          <a:bodyPr/>
          <a:lstStyle>
            <a:lvl1pPr>
              <a:defRPr/>
            </a:lvl1pPr>
          </a:lstStyle>
          <a:p>
            <a:pPr>
              <a:defRPr/>
            </a:pPr>
            <a:fld id="{A7DF3185-54F0-491E-9F35-D7776188A580}" type="slidenum">
              <a:rPr lang="en-US"/>
              <a:pPr>
                <a:defRPr/>
              </a:pPr>
              <a:t>‹#›</a:t>
            </a:fld>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marL="741363" indent="-295275">
              <a:defRPr/>
            </a:lvl2pPr>
            <a:lvl3pPr marL="1198563" indent="-285750">
              <a:defRPr/>
            </a:lvl3pPr>
            <a:lvl4pPr marL="1544638" indent="-174625">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12"/>
          <p:cNvSpPr>
            <a:spLocks noGrp="1" noChangeArrowheads="1"/>
          </p:cNvSpPr>
          <p:nvPr>
            <p:ph type="sldNum" sz="quarter" idx="10"/>
          </p:nvPr>
        </p:nvSpPr>
        <p:spPr>
          <a:ln/>
        </p:spPr>
        <p:txBody>
          <a:bodyPr/>
          <a:lstStyle>
            <a:lvl1pPr>
              <a:defRPr/>
            </a:lvl1pPr>
          </a:lstStyle>
          <a:p>
            <a:pPr>
              <a:defRPr/>
            </a:pPr>
            <a:fld id="{023ABCE9-15B4-4F08-B4AA-66E92E9DBC55}" type="slidenum">
              <a:rPr lang="en-US"/>
              <a:pPr>
                <a:defRPr/>
              </a:pPr>
              <a:t>‹#›</a:t>
            </a:fld>
            <a:endParaRPr lang="en-US"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sldNum" sz="quarter" idx="10"/>
          </p:nvPr>
        </p:nvSpPr>
        <p:spPr>
          <a:ln/>
        </p:spPr>
        <p:txBody>
          <a:bodyPr/>
          <a:lstStyle>
            <a:lvl1pPr>
              <a:defRPr/>
            </a:lvl1pPr>
          </a:lstStyle>
          <a:p>
            <a:pPr>
              <a:defRPr/>
            </a:pPr>
            <a:fld id="{631EA6C6-F84F-4AAD-AB5F-CC942162CCB3}" type="slidenum">
              <a:rPr lang="en-US"/>
              <a:pPr>
                <a:defRPr/>
              </a:pPr>
              <a:t>‹#›</a:t>
            </a:fld>
            <a:endParaRPr lang="en-US" dirty="0"/>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76239" y="1209676"/>
            <a:ext cx="4065587" cy="477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4226" y="1209676"/>
            <a:ext cx="4067175" cy="477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2"/>
          <p:cNvSpPr>
            <a:spLocks noGrp="1" noChangeArrowheads="1"/>
          </p:cNvSpPr>
          <p:nvPr>
            <p:ph type="sldNum" sz="quarter" idx="10"/>
          </p:nvPr>
        </p:nvSpPr>
        <p:spPr>
          <a:ln/>
        </p:spPr>
        <p:txBody>
          <a:bodyPr/>
          <a:lstStyle>
            <a:lvl1pPr>
              <a:defRPr/>
            </a:lvl1pPr>
          </a:lstStyle>
          <a:p>
            <a:pPr>
              <a:defRPr/>
            </a:pPr>
            <a:fld id="{09E2DBA1-CB70-4722-AE09-A50DF31F1797}" type="slidenum">
              <a:rPr lang="en-US"/>
              <a:pPr>
                <a:defRPr/>
              </a:pPr>
              <a:t>‹#›</a:t>
            </a:fld>
            <a:endParaRPr lang="en-US" dirty="0"/>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2"/>
          <p:cNvSpPr>
            <a:spLocks noGrp="1" noChangeArrowheads="1"/>
          </p:cNvSpPr>
          <p:nvPr>
            <p:ph type="sldNum" sz="quarter" idx="10"/>
          </p:nvPr>
        </p:nvSpPr>
        <p:spPr>
          <a:ln/>
        </p:spPr>
        <p:txBody>
          <a:bodyPr/>
          <a:lstStyle>
            <a:lvl1pPr>
              <a:defRPr/>
            </a:lvl1pPr>
          </a:lstStyle>
          <a:p>
            <a:pPr>
              <a:defRPr/>
            </a:pPr>
            <a:fld id="{2B9E6267-D4E4-464A-A00E-F6FB8A33C53C}" type="slidenum">
              <a:rPr lang="en-US"/>
              <a:pPr>
                <a:defRPr/>
              </a:pPr>
              <a:t>‹#›</a:t>
            </a:fld>
            <a:endParaRPr lang="en-US" dirty="0"/>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2"/>
          <p:cNvSpPr>
            <a:spLocks noGrp="1" noChangeArrowheads="1"/>
          </p:cNvSpPr>
          <p:nvPr>
            <p:ph type="sldNum" sz="quarter" idx="10"/>
          </p:nvPr>
        </p:nvSpPr>
        <p:spPr>
          <a:ln/>
        </p:spPr>
        <p:txBody>
          <a:bodyPr/>
          <a:lstStyle>
            <a:lvl1pPr>
              <a:defRPr/>
            </a:lvl1pPr>
          </a:lstStyle>
          <a:p>
            <a:pPr>
              <a:defRPr/>
            </a:pPr>
            <a:fld id="{E4C798F6-139C-4D2D-AF79-6445373F1FC4}" type="slidenum">
              <a:rPr lang="en-US"/>
              <a:pPr>
                <a:defRPr/>
              </a:pPr>
              <a:t>‹#›</a:t>
            </a:fld>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pPr>
              <a:defRPr/>
            </a:pPr>
            <a:fld id="{86F99FF1-C02B-4D3C-B052-8107E41C7FF6}" type="slidenum">
              <a:rPr lang="en-US"/>
              <a:pPr>
                <a:defRPr/>
              </a:pPr>
              <a:t>‹#›</a:t>
            </a:fld>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4025E4CC-31F2-4059-A2F2-1A253EC19539}" type="slidenum">
              <a:rPr lang="en-US"/>
              <a:pPr>
                <a:defRPr/>
              </a:pPr>
              <a:t>‹#›</a:t>
            </a:fld>
            <a:endParaRPr lang="en-US" dirty="0"/>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5A0A178E-FD8B-4027-A35C-DC492A032EDE}" type="slidenum">
              <a:rPr lang="en-US"/>
              <a:pPr>
                <a:defRPr/>
              </a:pPr>
              <a:t>‹#›</a:t>
            </a:fld>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5561013" y="0"/>
            <a:ext cx="3582987" cy="914400"/>
          </a:xfrm>
          <a:prstGeom prst="rect">
            <a:avLst/>
          </a:prstGeom>
          <a:noFill/>
          <a:ln w="12700">
            <a:solidFill>
              <a:schemeClr val="tx1"/>
            </a:solidFill>
            <a:miter lim="800000"/>
            <a:headEnd/>
            <a:tailEnd/>
          </a:ln>
          <a:effectLst/>
        </p:spPr>
        <p:txBody>
          <a:bodyPr wrap="none" anchor="ctr"/>
          <a:lstStyle/>
          <a:p>
            <a:pPr>
              <a:defRPr/>
            </a:pPr>
            <a:endParaRPr lang="en-US" dirty="0"/>
          </a:p>
        </p:txBody>
      </p:sp>
      <p:sp>
        <p:nvSpPr>
          <p:cNvPr id="152579" name="Rectangle 3"/>
          <p:cNvSpPr>
            <a:spLocks noChangeArrowheads="1"/>
          </p:cNvSpPr>
          <p:nvPr/>
        </p:nvSpPr>
        <p:spPr bwMode="auto">
          <a:xfrm>
            <a:off x="2" y="0"/>
            <a:ext cx="5554663" cy="914400"/>
          </a:xfrm>
          <a:prstGeom prst="rect">
            <a:avLst/>
          </a:prstGeom>
          <a:solidFill>
            <a:schemeClr val="bg1"/>
          </a:solidFill>
          <a:ln w="12700">
            <a:solidFill>
              <a:schemeClr val="tx1"/>
            </a:solidFill>
            <a:miter lim="800000"/>
            <a:headEnd/>
            <a:tailEnd/>
          </a:ln>
          <a:effectLst/>
        </p:spPr>
        <p:txBody>
          <a:bodyPr wrap="none" anchor="ctr"/>
          <a:lstStyle/>
          <a:p>
            <a:pPr>
              <a:defRPr/>
            </a:pPr>
            <a:endParaRPr lang="en-US" dirty="0"/>
          </a:p>
        </p:txBody>
      </p:sp>
      <p:sp>
        <p:nvSpPr>
          <p:cNvPr id="152580" name="Rectangle 4"/>
          <p:cNvSpPr>
            <a:spLocks noChangeArrowheads="1"/>
          </p:cNvSpPr>
          <p:nvPr/>
        </p:nvSpPr>
        <p:spPr bwMode="auto">
          <a:xfrm>
            <a:off x="8108949" y="6527800"/>
            <a:ext cx="1035051" cy="330200"/>
          </a:xfrm>
          <a:prstGeom prst="rect">
            <a:avLst/>
          </a:prstGeom>
          <a:noFill/>
          <a:ln w="12700">
            <a:solidFill>
              <a:schemeClr val="tx1"/>
            </a:solidFill>
            <a:miter lim="800000"/>
            <a:headEnd/>
            <a:tailEnd/>
          </a:ln>
          <a:effectLst/>
        </p:spPr>
        <p:txBody>
          <a:bodyPr wrap="none" anchor="ctr"/>
          <a:lstStyle/>
          <a:p>
            <a:pPr>
              <a:defRPr/>
            </a:pPr>
            <a:endParaRPr lang="en-US" dirty="0"/>
          </a:p>
        </p:txBody>
      </p:sp>
      <p:sp>
        <p:nvSpPr>
          <p:cNvPr id="152581" name="Rectangle 5"/>
          <p:cNvSpPr>
            <a:spLocks noChangeArrowheads="1"/>
          </p:cNvSpPr>
          <p:nvPr userDrawn="1"/>
        </p:nvSpPr>
        <p:spPr bwMode="auto">
          <a:xfrm>
            <a:off x="1" y="6527800"/>
            <a:ext cx="8164513" cy="330200"/>
          </a:xfrm>
          <a:prstGeom prst="rect">
            <a:avLst/>
          </a:prstGeom>
          <a:solidFill>
            <a:srgbClr val="FF0000"/>
          </a:solidFill>
          <a:ln w="12700">
            <a:solidFill>
              <a:schemeClr val="tx1"/>
            </a:solidFill>
            <a:miter lim="800000"/>
            <a:headEnd/>
            <a:tailEnd/>
          </a:ln>
          <a:effectLst/>
        </p:spPr>
        <p:txBody>
          <a:bodyPr wrap="none" anchor="ctr"/>
          <a:lstStyle/>
          <a:p>
            <a:pPr>
              <a:buFont typeface="Monotype Sorts" charset="2"/>
              <a:buNone/>
              <a:defRPr/>
            </a:pPr>
            <a:r>
              <a:rPr lang="en-US" sz="1400" b="1" dirty="0" smtClean="0">
                <a:solidFill>
                  <a:schemeClr val="bg1"/>
                </a:solidFill>
              </a:rPr>
              <a:t>   Introduction to Avaya Unified </a:t>
            </a:r>
            <a:r>
              <a:rPr lang="en-US" sz="1400" b="1" kern="1200" dirty="0" smtClean="0">
                <a:solidFill>
                  <a:schemeClr val="bg1"/>
                </a:solidFill>
                <a:latin typeface="Arial" charset="0"/>
                <a:ea typeface="+mn-ea"/>
                <a:cs typeface="+mn-cs"/>
              </a:rPr>
              <a:t>Messaging</a:t>
            </a:r>
            <a:endParaRPr lang="en-US" sz="1400" b="1" kern="1200" dirty="0">
              <a:solidFill>
                <a:schemeClr val="bg1"/>
              </a:solidFill>
              <a:latin typeface="Arial" charset="0"/>
              <a:ea typeface="+mn-ea"/>
              <a:cs typeface="+mn-cs"/>
            </a:endParaRPr>
          </a:p>
        </p:txBody>
      </p:sp>
      <p:sp>
        <p:nvSpPr>
          <p:cNvPr id="1030" name="Rectangle 6"/>
          <p:cNvSpPr>
            <a:spLocks noGrp="1" noChangeArrowheads="1"/>
          </p:cNvSpPr>
          <p:nvPr>
            <p:ph type="title"/>
          </p:nvPr>
        </p:nvSpPr>
        <p:spPr bwMode="black">
          <a:xfrm>
            <a:off x="354014" y="77788"/>
            <a:ext cx="5094287" cy="7874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ltLang="en-US" smtClean="0"/>
              <a:t>Click to edit </a:t>
            </a:r>
            <a:br>
              <a:rPr lang="en-US" altLang="en-US" smtClean="0"/>
            </a:br>
            <a:r>
              <a:rPr lang="en-US" altLang="en-US" smtClean="0"/>
              <a:t>Master title style</a:t>
            </a:r>
          </a:p>
        </p:txBody>
      </p:sp>
      <p:sp>
        <p:nvSpPr>
          <p:cNvPr id="1031" name="Rectangle 7"/>
          <p:cNvSpPr>
            <a:spLocks noGrp="1" noChangeArrowheads="1"/>
          </p:cNvSpPr>
          <p:nvPr>
            <p:ph type="body" idx="1"/>
          </p:nvPr>
        </p:nvSpPr>
        <p:spPr bwMode="auto">
          <a:xfrm>
            <a:off x="376237" y="1209676"/>
            <a:ext cx="8285163" cy="4778375"/>
          </a:xfrm>
          <a:prstGeom prst="rect">
            <a:avLst/>
          </a:prstGeom>
          <a:noFill/>
          <a:ln w="12700">
            <a:noFill/>
            <a:prstDash val="dash"/>
            <a:miter lim="800000"/>
            <a:headEnd/>
            <a:tailEnd/>
          </a:ln>
        </p:spPr>
        <p:txBody>
          <a:bodyPr vert="horz" wrap="square" lIns="92075" tIns="46038" rIns="92075" bIns="46038" numCol="1" anchor="t" anchorCtr="0" compatLnSpc="1">
            <a:prstTxWarp prst="textNoShape">
              <a:avLst/>
            </a:prstTxWarp>
          </a:bodyPr>
          <a:lstStyle/>
          <a:p>
            <a:pPr lvl="0"/>
            <a:r>
              <a:rPr lang="en-US" altLang="en-US" dirty="0" smtClean="0"/>
              <a:t>Click to edit Master text styles</a:t>
            </a:r>
          </a:p>
          <a:p>
            <a:pPr lvl="1"/>
            <a:r>
              <a:rPr lang="en-US" altLang="en-US" dirty="0" smtClean="0"/>
              <a:t> Second Level</a:t>
            </a:r>
          </a:p>
          <a:p>
            <a:pPr lvl="2"/>
            <a:r>
              <a:rPr lang="en-US" altLang="en-US" dirty="0" smtClean="0"/>
              <a:t> Third Level</a:t>
            </a:r>
          </a:p>
          <a:p>
            <a:pPr lvl="3"/>
            <a:r>
              <a:rPr lang="en-US" altLang="en-US" dirty="0" smtClean="0"/>
              <a:t>Fourth Level</a:t>
            </a:r>
          </a:p>
          <a:p>
            <a:pPr lvl="4"/>
            <a:r>
              <a:rPr lang="en-US" altLang="en-US" dirty="0" smtClean="0"/>
              <a:t>Fifth Level</a:t>
            </a:r>
          </a:p>
        </p:txBody>
      </p:sp>
      <p:sp>
        <p:nvSpPr>
          <p:cNvPr id="152584" name="Rectangle 8"/>
          <p:cNvSpPr>
            <a:spLocks noChangeArrowheads="1"/>
          </p:cNvSpPr>
          <p:nvPr/>
        </p:nvSpPr>
        <p:spPr bwMode="auto">
          <a:xfrm>
            <a:off x="0" y="0"/>
            <a:ext cx="9144000" cy="6858000"/>
          </a:xfrm>
          <a:prstGeom prst="rect">
            <a:avLst/>
          </a:prstGeom>
          <a:noFill/>
          <a:ln w="12700">
            <a:solidFill>
              <a:schemeClr val="tx1"/>
            </a:solidFill>
            <a:miter lim="800000"/>
            <a:headEnd/>
            <a:tailEnd/>
          </a:ln>
          <a:effectLst/>
        </p:spPr>
        <p:txBody>
          <a:bodyPr wrap="none" anchor="ctr"/>
          <a:lstStyle/>
          <a:p>
            <a:pPr>
              <a:defRPr/>
            </a:pPr>
            <a:endParaRPr lang="en-US" dirty="0"/>
          </a:p>
        </p:txBody>
      </p:sp>
      <p:pic>
        <p:nvPicPr>
          <p:cNvPr id="1033" name="Picture 10" descr="aulogo250"/>
          <p:cNvPicPr>
            <a:picLocks noChangeAspect="1" noChangeArrowheads="1"/>
          </p:cNvPicPr>
          <p:nvPr/>
        </p:nvPicPr>
        <p:blipFill>
          <a:blip r:embed="rId15" cstate="print"/>
          <a:srcRect t="49641"/>
          <a:stretch>
            <a:fillRect/>
          </a:stretch>
        </p:blipFill>
        <p:spPr bwMode="auto">
          <a:xfrm>
            <a:off x="6491288" y="265114"/>
            <a:ext cx="2447925" cy="446087"/>
          </a:xfrm>
          <a:prstGeom prst="rect">
            <a:avLst/>
          </a:prstGeom>
          <a:noFill/>
          <a:ln w="9525">
            <a:noFill/>
            <a:miter lim="800000"/>
            <a:headEnd/>
            <a:tailEnd/>
          </a:ln>
        </p:spPr>
      </p:pic>
      <p:pic>
        <p:nvPicPr>
          <p:cNvPr id="1034" name="Picture 11" descr="aumark4"/>
          <p:cNvPicPr>
            <a:picLocks noChangeAspect="1" noChangeArrowheads="1"/>
          </p:cNvPicPr>
          <p:nvPr/>
        </p:nvPicPr>
        <p:blipFill>
          <a:blip r:embed="rId16" cstate="print"/>
          <a:srcRect/>
          <a:stretch>
            <a:fillRect/>
          </a:stretch>
        </p:blipFill>
        <p:spPr bwMode="auto">
          <a:xfrm>
            <a:off x="5824537" y="246064"/>
            <a:ext cx="476251" cy="485775"/>
          </a:xfrm>
          <a:prstGeom prst="rect">
            <a:avLst/>
          </a:prstGeom>
          <a:noFill/>
          <a:ln w="9525">
            <a:noFill/>
            <a:miter lim="800000"/>
            <a:headEnd/>
            <a:tailEnd/>
          </a:ln>
        </p:spPr>
      </p:pic>
      <p:sp>
        <p:nvSpPr>
          <p:cNvPr id="152588" name="Rectangle 12"/>
          <p:cNvSpPr>
            <a:spLocks noGrp="1" noChangeArrowheads="1"/>
          </p:cNvSpPr>
          <p:nvPr>
            <p:ph type="sldNum" sz="quarter" idx="4"/>
          </p:nvPr>
        </p:nvSpPr>
        <p:spPr bwMode="auto">
          <a:xfrm>
            <a:off x="67056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spcBef>
                <a:spcPct val="0"/>
              </a:spcBef>
              <a:spcAft>
                <a:spcPct val="0"/>
              </a:spcAft>
              <a:buClrTx/>
              <a:buFontTx/>
              <a:buNone/>
              <a:defRPr sz="1400" b="0">
                <a:solidFill>
                  <a:srgbClr val="3333CC"/>
                </a:solidFill>
              </a:defRPr>
            </a:lvl1pPr>
          </a:lstStyle>
          <a:p>
            <a:pPr>
              <a:defRPr/>
            </a:pPr>
            <a:fld id="{34680E19-4A02-4D4B-A4D7-1DAF0063510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transition>
    <p:wipe dir="r"/>
  </p:transition>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2400" b="1">
          <a:solidFill>
            <a:srgbClr val="3333CC"/>
          </a:solidFill>
          <a:latin typeface="+mj-lt"/>
          <a:ea typeface="+mj-ea"/>
          <a:cs typeface="+mj-cs"/>
        </a:defRPr>
      </a:lvl1pPr>
      <a:lvl2pPr algn="l" rtl="0" eaLnBrk="0" fontAlgn="base" hangingPunct="0">
        <a:lnSpc>
          <a:spcPct val="85000"/>
        </a:lnSpc>
        <a:spcBef>
          <a:spcPct val="0"/>
        </a:spcBef>
        <a:spcAft>
          <a:spcPct val="0"/>
        </a:spcAft>
        <a:defRPr sz="2400" b="1">
          <a:solidFill>
            <a:srgbClr val="3333CC"/>
          </a:solidFill>
          <a:latin typeface="Arial" charset="0"/>
        </a:defRPr>
      </a:lvl2pPr>
      <a:lvl3pPr algn="l" rtl="0" eaLnBrk="0" fontAlgn="base" hangingPunct="0">
        <a:lnSpc>
          <a:spcPct val="85000"/>
        </a:lnSpc>
        <a:spcBef>
          <a:spcPct val="0"/>
        </a:spcBef>
        <a:spcAft>
          <a:spcPct val="0"/>
        </a:spcAft>
        <a:defRPr sz="2400" b="1">
          <a:solidFill>
            <a:srgbClr val="3333CC"/>
          </a:solidFill>
          <a:latin typeface="Arial" charset="0"/>
        </a:defRPr>
      </a:lvl3pPr>
      <a:lvl4pPr algn="l" rtl="0" eaLnBrk="0" fontAlgn="base" hangingPunct="0">
        <a:lnSpc>
          <a:spcPct val="85000"/>
        </a:lnSpc>
        <a:spcBef>
          <a:spcPct val="0"/>
        </a:spcBef>
        <a:spcAft>
          <a:spcPct val="0"/>
        </a:spcAft>
        <a:defRPr sz="2400" b="1">
          <a:solidFill>
            <a:srgbClr val="3333CC"/>
          </a:solidFill>
          <a:latin typeface="Arial" charset="0"/>
        </a:defRPr>
      </a:lvl4pPr>
      <a:lvl5pPr algn="l" rtl="0" eaLnBrk="0" fontAlgn="base" hangingPunct="0">
        <a:lnSpc>
          <a:spcPct val="85000"/>
        </a:lnSpc>
        <a:spcBef>
          <a:spcPct val="0"/>
        </a:spcBef>
        <a:spcAft>
          <a:spcPct val="0"/>
        </a:spcAft>
        <a:defRPr sz="2400" b="1">
          <a:solidFill>
            <a:srgbClr val="3333CC"/>
          </a:solidFill>
          <a:latin typeface="Arial" charset="0"/>
        </a:defRPr>
      </a:lvl5pPr>
      <a:lvl6pPr marL="457200" algn="l" rtl="0" eaLnBrk="0" fontAlgn="base" hangingPunct="0">
        <a:lnSpc>
          <a:spcPct val="85000"/>
        </a:lnSpc>
        <a:spcBef>
          <a:spcPct val="0"/>
        </a:spcBef>
        <a:spcAft>
          <a:spcPct val="0"/>
        </a:spcAft>
        <a:defRPr sz="2400" b="1">
          <a:solidFill>
            <a:srgbClr val="3333CC"/>
          </a:solidFill>
          <a:latin typeface="Arial" charset="0"/>
        </a:defRPr>
      </a:lvl6pPr>
      <a:lvl7pPr marL="914400" algn="l" rtl="0" eaLnBrk="0" fontAlgn="base" hangingPunct="0">
        <a:lnSpc>
          <a:spcPct val="85000"/>
        </a:lnSpc>
        <a:spcBef>
          <a:spcPct val="0"/>
        </a:spcBef>
        <a:spcAft>
          <a:spcPct val="0"/>
        </a:spcAft>
        <a:defRPr sz="2400" b="1">
          <a:solidFill>
            <a:srgbClr val="3333CC"/>
          </a:solidFill>
          <a:latin typeface="Arial" charset="0"/>
        </a:defRPr>
      </a:lvl7pPr>
      <a:lvl8pPr marL="1371600" algn="l" rtl="0" eaLnBrk="0" fontAlgn="base" hangingPunct="0">
        <a:lnSpc>
          <a:spcPct val="85000"/>
        </a:lnSpc>
        <a:spcBef>
          <a:spcPct val="0"/>
        </a:spcBef>
        <a:spcAft>
          <a:spcPct val="0"/>
        </a:spcAft>
        <a:defRPr sz="2400" b="1">
          <a:solidFill>
            <a:srgbClr val="3333CC"/>
          </a:solidFill>
          <a:latin typeface="Arial" charset="0"/>
        </a:defRPr>
      </a:lvl8pPr>
      <a:lvl9pPr marL="1828800" algn="l" rtl="0" eaLnBrk="0" fontAlgn="base" hangingPunct="0">
        <a:lnSpc>
          <a:spcPct val="85000"/>
        </a:lnSpc>
        <a:spcBef>
          <a:spcPct val="0"/>
        </a:spcBef>
        <a:spcAft>
          <a:spcPct val="0"/>
        </a:spcAft>
        <a:defRPr sz="2400" b="1">
          <a:solidFill>
            <a:srgbClr val="3333CC"/>
          </a:solidFill>
          <a:latin typeface="Arial" charset="0"/>
        </a:defRPr>
      </a:lvl9pPr>
    </p:titleStyle>
    <p:bodyStyle>
      <a:lvl1pPr marL="234950" indent="-234950" algn="l" rtl="0" eaLnBrk="0" fontAlgn="base" hangingPunct="0">
        <a:spcBef>
          <a:spcPct val="20000"/>
        </a:spcBef>
        <a:spcAft>
          <a:spcPct val="30000"/>
        </a:spcAft>
        <a:buClr>
          <a:srgbClr val="000066"/>
        </a:buClr>
        <a:buFont typeface="Monotype Sorts" charset="2"/>
        <a:buChar char="n"/>
        <a:defRPr sz="2000">
          <a:solidFill>
            <a:schemeClr val="tx1"/>
          </a:solidFill>
          <a:latin typeface="+mn-lt"/>
          <a:ea typeface="+mn-ea"/>
          <a:cs typeface="+mn-cs"/>
        </a:defRPr>
      </a:lvl1pPr>
      <a:lvl2pPr marL="681038" indent="-234950" algn="l" rtl="0" eaLnBrk="0" fontAlgn="base" hangingPunct="0">
        <a:spcBef>
          <a:spcPct val="20000"/>
        </a:spcBef>
        <a:spcAft>
          <a:spcPct val="30000"/>
        </a:spcAft>
        <a:buClr>
          <a:srgbClr val="000066"/>
        </a:buClr>
        <a:buFont typeface="Monotype Sorts" charset="2"/>
        <a:buChar char="u"/>
        <a:defRPr sz="2000">
          <a:solidFill>
            <a:schemeClr val="tx1"/>
          </a:solidFill>
          <a:latin typeface="+mn-lt"/>
        </a:defRPr>
      </a:lvl2pPr>
      <a:lvl3pPr marL="1147763" indent="-234950" algn="l" rtl="0" eaLnBrk="0" fontAlgn="base" hangingPunct="0">
        <a:spcBef>
          <a:spcPct val="20000"/>
        </a:spcBef>
        <a:spcAft>
          <a:spcPct val="30000"/>
        </a:spcAft>
        <a:buClr>
          <a:srgbClr val="000066"/>
        </a:buClr>
        <a:buChar char="—"/>
        <a:defRPr sz="2000">
          <a:solidFill>
            <a:schemeClr val="tx1"/>
          </a:solidFill>
          <a:latin typeface="+mn-lt"/>
        </a:defRPr>
      </a:lvl3pPr>
      <a:lvl4pPr marL="1604963" indent="-234950" algn="l" rtl="0" eaLnBrk="0" fontAlgn="base" hangingPunct="0">
        <a:spcBef>
          <a:spcPct val="20000"/>
        </a:spcBef>
        <a:spcAft>
          <a:spcPct val="30000"/>
        </a:spcAft>
        <a:buClr>
          <a:srgbClr val="000066"/>
        </a:buClr>
        <a:buChar char="•"/>
        <a:defRPr sz="2000">
          <a:solidFill>
            <a:schemeClr val="tx1"/>
          </a:solidFill>
          <a:latin typeface="+mn-lt"/>
        </a:defRPr>
      </a:lvl4pPr>
      <a:lvl5pPr marL="1947863" indent="-228600" algn="l" rtl="0" eaLnBrk="0" fontAlgn="base" hangingPunct="0">
        <a:spcBef>
          <a:spcPct val="5000"/>
        </a:spcBef>
        <a:spcAft>
          <a:spcPct val="0"/>
        </a:spcAft>
        <a:buClr>
          <a:srgbClr val="000066"/>
        </a:buClr>
        <a:buChar char="–"/>
        <a:defRPr sz="2000">
          <a:solidFill>
            <a:schemeClr val="tx1"/>
          </a:solidFill>
          <a:latin typeface="+mn-lt"/>
        </a:defRPr>
      </a:lvl5pPr>
      <a:lvl6pPr marL="2405063" indent="-228600" algn="l" rtl="0" eaLnBrk="0" fontAlgn="base" hangingPunct="0">
        <a:spcBef>
          <a:spcPct val="5000"/>
        </a:spcBef>
        <a:spcAft>
          <a:spcPct val="0"/>
        </a:spcAft>
        <a:buClr>
          <a:srgbClr val="000066"/>
        </a:buClr>
        <a:buChar char="–"/>
        <a:defRPr sz="2000">
          <a:solidFill>
            <a:schemeClr val="tx1"/>
          </a:solidFill>
          <a:latin typeface="+mn-lt"/>
        </a:defRPr>
      </a:lvl6pPr>
      <a:lvl7pPr marL="2862263" indent="-228600" algn="l" rtl="0" eaLnBrk="0" fontAlgn="base" hangingPunct="0">
        <a:spcBef>
          <a:spcPct val="5000"/>
        </a:spcBef>
        <a:spcAft>
          <a:spcPct val="0"/>
        </a:spcAft>
        <a:buClr>
          <a:srgbClr val="000066"/>
        </a:buClr>
        <a:buChar char="–"/>
        <a:defRPr sz="2000">
          <a:solidFill>
            <a:schemeClr val="tx1"/>
          </a:solidFill>
          <a:latin typeface="+mn-lt"/>
        </a:defRPr>
      </a:lvl7pPr>
      <a:lvl8pPr marL="3319463" indent="-228600" algn="l" rtl="0" eaLnBrk="0" fontAlgn="base" hangingPunct="0">
        <a:spcBef>
          <a:spcPct val="5000"/>
        </a:spcBef>
        <a:spcAft>
          <a:spcPct val="0"/>
        </a:spcAft>
        <a:buClr>
          <a:srgbClr val="000066"/>
        </a:buClr>
        <a:buChar char="–"/>
        <a:defRPr sz="2000">
          <a:solidFill>
            <a:schemeClr val="tx1"/>
          </a:solidFill>
          <a:latin typeface="+mn-lt"/>
        </a:defRPr>
      </a:lvl8pPr>
      <a:lvl9pPr marL="3776663" indent="-228600" algn="l" rtl="0" eaLnBrk="0" fontAlgn="base" hangingPunct="0">
        <a:spcBef>
          <a:spcPct val="5000"/>
        </a:spcBef>
        <a:spcAft>
          <a:spcPct val="0"/>
        </a:spcAft>
        <a:buClr>
          <a:srgbClr val="000066"/>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my.american.edu/"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black">
          <a:xfrm>
            <a:off x="838200" y="1524000"/>
            <a:ext cx="7772400" cy="38862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algn="ctr">
              <a:lnSpc>
                <a:spcPct val="85000"/>
              </a:lnSpc>
              <a:spcBef>
                <a:spcPct val="0"/>
              </a:spcBef>
              <a:spcAft>
                <a:spcPct val="0"/>
              </a:spcAft>
              <a:buClrTx/>
              <a:buNone/>
            </a:pPr>
            <a:r>
              <a:rPr kumimoji="0" lang="en-US" sz="2800" b="1" i="0" u="none" strike="noStrike" kern="0" cap="none" spc="0" normalizeH="0" baseline="0" noProof="0" dirty="0" smtClean="0">
                <a:ln>
                  <a:noFill/>
                </a:ln>
                <a:solidFill>
                  <a:srgbClr val="3333CC"/>
                </a:solidFill>
                <a:effectLst/>
                <a:uLnTx/>
                <a:uFillTx/>
                <a:latin typeface="+mj-lt"/>
                <a:ea typeface="+mj-ea"/>
                <a:cs typeface="+mj-cs"/>
              </a:rPr>
              <a:t>Introduction to American University’s </a:t>
            </a:r>
            <a:br>
              <a:rPr kumimoji="0" lang="en-US" sz="2800" b="1" i="0" u="none" strike="noStrike" kern="0" cap="none" spc="0" normalizeH="0" baseline="0" noProof="0" dirty="0" smtClean="0">
                <a:ln>
                  <a:noFill/>
                </a:ln>
                <a:solidFill>
                  <a:srgbClr val="3333CC"/>
                </a:solidFill>
                <a:effectLst/>
                <a:uLnTx/>
                <a:uFillTx/>
                <a:latin typeface="+mj-lt"/>
                <a:ea typeface="+mj-ea"/>
                <a:cs typeface="+mj-cs"/>
              </a:rPr>
            </a:br>
            <a:r>
              <a:rPr kumimoji="0" lang="en-US" sz="2800" b="1" i="0" u="none" strike="noStrike" kern="0" cap="none" spc="0" normalizeH="0" baseline="0" noProof="0" dirty="0" smtClean="0">
                <a:ln>
                  <a:noFill/>
                </a:ln>
                <a:solidFill>
                  <a:srgbClr val="3333CC"/>
                </a:solidFill>
                <a:effectLst/>
                <a:uLnTx/>
                <a:uFillTx/>
                <a:latin typeface="+mj-lt"/>
                <a:ea typeface="+mj-ea"/>
                <a:cs typeface="+mj-cs"/>
              </a:rPr>
              <a:t>New Messaging System:</a:t>
            </a:r>
            <a:br>
              <a:rPr kumimoji="0" lang="en-US" sz="2800" b="1" i="0" u="none" strike="noStrike" kern="0" cap="none" spc="0" normalizeH="0" baseline="0" noProof="0" dirty="0" smtClean="0">
                <a:ln>
                  <a:noFill/>
                </a:ln>
                <a:solidFill>
                  <a:srgbClr val="3333CC"/>
                </a:solidFill>
                <a:effectLst/>
                <a:uLnTx/>
                <a:uFillTx/>
                <a:latin typeface="+mj-lt"/>
                <a:ea typeface="+mj-ea"/>
                <a:cs typeface="+mj-cs"/>
              </a:rPr>
            </a:br>
            <a:r>
              <a:rPr kumimoji="0" lang="en-US" sz="2800" b="1" i="0" u="none" strike="noStrike" kern="0" cap="none" spc="0" normalizeH="0" baseline="0" noProof="0" dirty="0" smtClean="0">
                <a:ln>
                  <a:noFill/>
                </a:ln>
                <a:solidFill>
                  <a:srgbClr val="C00000"/>
                </a:solidFill>
                <a:effectLst/>
                <a:uLnTx/>
                <a:uFillTx/>
                <a:latin typeface="+mj-lt"/>
                <a:ea typeface="+mj-ea"/>
                <a:cs typeface="+mj-cs"/>
              </a:rPr>
              <a:t>Avaya Unified Messaging </a:t>
            </a:r>
            <a:r>
              <a:rPr kumimoji="0" lang="en-US" sz="2800" b="1" i="0" u="none" strike="noStrike" kern="0" cap="none" spc="0" normalizeH="0" baseline="0" noProof="0" dirty="0" smtClean="0">
                <a:ln>
                  <a:noFill/>
                </a:ln>
                <a:solidFill>
                  <a:srgbClr val="3333CC"/>
                </a:solidFill>
                <a:effectLst/>
                <a:uLnTx/>
                <a:uFillTx/>
                <a:latin typeface="+mj-lt"/>
                <a:ea typeface="+mj-ea"/>
                <a:cs typeface="+mj-cs"/>
              </a:rPr>
              <a:t/>
            </a:r>
            <a:br>
              <a:rPr kumimoji="0" lang="en-US" sz="2800" b="1" i="0" u="none" strike="noStrike" kern="0" cap="none" spc="0" normalizeH="0" baseline="0" noProof="0" dirty="0" smtClean="0">
                <a:ln>
                  <a:noFill/>
                </a:ln>
                <a:solidFill>
                  <a:srgbClr val="3333CC"/>
                </a:solidFill>
                <a:effectLst/>
                <a:uLnTx/>
                <a:uFillTx/>
                <a:latin typeface="+mj-lt"/>
                <a:ea typeface="+mj-ea"/>
                <a:cs typeface="+mj-cs"/>
              </a:rPr>
            </a:br>
            <a:r>
              <a:rPr kumimoji="0" lang="en-US" sz="2800" b="1" i="0" u="none" strike="noStrike" kern="0" cap="none" spc="0" normalizeH="0" baseline="0" noProof="0" dirty="0" smtClean="0">
                <a:ln>
                  <a:noFill/>
                </a:ln>
                <a:solidFill>
                  <a:srgbClr val="3333CC"/>
                </a:solidFill>
                <a:effectLst/>
                <a:uLnTx/>
                <a:uFillTx/>
                <a:latin typeface="+mj-lt"/>
                <a:ea typeface="+mj-ea"/>
                <a:cs typeface="+mj-cs"/>
              </a:rPr>
              <a:t/>
            </a:r>
            <a:br>
              <a:rPr kumimoji="0" lang="en-US" sz="2800" b="1" i="0" u="none" strike="noStrike" kern="0" cap="none" spc="0" normalizeH="0" baseline="0" noProof="0" dirty="0" smtClean="0">
                <a:ln>
                  <a:noFill/>
                </a:ln>
                <a:solidFill>
                  <a:srgbClr val="3333CC"/>
                </a:solidFill>
                <a:effectLst/>
                <a:uLnTx/>
                <a:uFillTx/>
                <a:latin typeface="+mj-lt"/>
                <a:ea typeface="+mj-ea"/>
                <a:cs typeface="+mj-cs"/>
              </a:rPr>
            </a:br>
            <a:endParaRPr kumimoji="0" lang="en-US" sz="2800" b="1" i="0" u="none" strike="noStrike" kern="0" cap="none" spc="0" normalizeH="0" baseline="0" noProof="0" dirty="0" smtClean="0">
              <a:ln>
                <a:noFill/>
              </a:ln>
              <a:solidFill>
                <a:srgbClr val="3333CC"/>
              </a:solidFill>
              <a:effectLst/>
              <a:uLnTx/>
              <a:uFillTx/>
              <a:latin typeface="+mj-lt"/>
              <a:ea typeface="+mj-ea"/>
              <a:cs typeface="+mj-cs"/>
            </a:endParaRPr>
          </a:p>
          <a:p>
            <a:pPr algn="ctr">
              <a:lnSpc>
                <a:spcPct val="85000"/>
              </a:lnSpc>
              <a:spcBef>
                <a:spcPct val="0"/>
              </a:spcBef>
              <a:spcAft>
                <a:spcPct val="0"/>
              </a:spcAft>
              <a:buClrTx/>
              <a:buNone/>
            </a:pPr>
            <a:endParaRPr lang="en-US" sz="2800" kern="0" dirty="0">
              <a:solidFill>
                <a:srgbClr val="3333CC"/>
              </a:solidFill>
              <a:latin typeface="+mj-lt"/>
              <a:ea typeface="+mj-ea"/>
              <a:cs typeface="+mj-cs"/>
            </a:endParaRPr>
          </a:p>
          <a:p>
            <a:pPr algn="ctr">
              <a:lnSpc>
                <a:spcPct val="85000"/>
              </a:lnSpc>
              <a:spcBef>
                <a:spcPct val="0"/>
              </a:spcBef>
              <a:spcAft>
                <a:spcPct val="0"/>
              </a:spcAft>
              <a:buClrTx/>
              <a:buNone/>
            </a:pPr>
            <a:endParaRPr kumimoji="0" lang="en-US" sz="2000" b="1" i="0" u="none" strike="noStrike" kern="0" cap="none" spc="0" normalizeH="0" baseline="0" noProof="0" dirty="0" smtClean="0">
              <a:ln>
                <a:noFill/>
              </a:ln>
              <a:solidFill>
                <a:srgbClr val="3333CC"/>
              </a:soli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Voice Mail Tips</a:t>
            </a:r>
            <a:endParaRPr lang="en-US" dirty="0"/>
          </a:p>
        </p:txBody>
      </p:sp>
      <p:sp>
        <p:nvSpPr>
          <p:cNvPr id="3" name="Content Placeholder 2"/>
          <p:cNvSpPr>
            <a:spLocks noGrp="1"/>
          </p:cNvSpPr>
          <p:nvPr>
            <p:ph idx="1"/>
          </p:nvPr>
        </p:nvSpPr>
        <p:spPr/>
        <p:txBody>
          <a:bodyPr/>
          <a:lstStyle/>
          <a:p>
            <a:pPr>
              <a:buNone/>
              <a:defRPr/>
            </a:pPr>
            <a:r>
              <a:rPr lang="en-US" sz="1800" b="1" dirty="0" smtClean="0">
                <a:solidFill>
                  <a:srgbClr val="FF0000"/>
                </a:solidFill>
              </a:rPr>
              <a:t>To skip listening to a message and delete it:</a:t>
            </a:r>
          </a:p>
          <a:p>
            <a:pPr marL="788988" lvl="1" indent="-342900">
              <a:buFont typeface="+mj-lt"/>
              <a:buAutoNum type="arabicPeriod"/>
              <a:defRPr/>
            </a:pPr>
            <a:r>
              <a:rPr lang="en-US" sz="1800" b="1" dirty="0" smtClean="0">
                <a:solidFill>
                  <a:srgbClr val="FF0000"/>
                </a:solidFill>
              </a:rPr>
              <a:t>Press 3 and 3 again to fast-forward to end. </a:t>
            </a:r>
          </a:p>
          <a:p>
            <a:pPr marL="788988" lvl="1" indent="-342900">
              <a:buFont typeface="+mj-lt"/>
              <a:buAutoNum type="arabicPeriod"/>
              <a:defRPr/>
            </a:pPr>
            <a:r>
              <a:rPr lang="en-US" sz="1800" b="1" dirty="0" smtClean="0">
                <a:solidFill>
                  <a:srgbClr val="FF0000"/>
                </a:solidFill>
              </a:rPr>
              <a:t>Then, press 7 to delete.</a:t>
            </a:r>
          </a:p>
          <a:p>
            <a:pPr lvl="1">
              <a:buFont typeface="Arial" pitchFamily="34" charset="0"/>
              <a:buChar char="•"/>
              <a:defRPr/>
            </a:pPr>
            <a:endParaRPr lang="en-US" sz="1100" dirty="0" smtClean="0"/>
          </a:p>
          <a:p>
            <a:pPr>
              <a:buNone/>
              <a:defRPr/>
            </a:pPr>
            <a:r>
              <a:rPr lang="en-US" sz="1800" dirty="0" smtClean="0"/>
              <a:t> To dial another extension:</a:t>
            </a:r>
          </a:p>
          <a:p>
            <a:pPr marL="788988" lvl="1" indent="-342900">
              <a:buFont typeface="+mj-lt"/>
              <a:buAutoNum type="arabicPeriod"/>
              <a:defRPr/>
            </a:pPr>
            <a:r>
              <a:rPr lang="en-US" sz="1800" dirty="0" smtClean="0"/>
              <a:t>Then, press </a:t>
            </a:r>
            <a:r>
              <a:rPr lang="en-US" sz="1800" b="1" dirty="0" smtClean="0"/>
              <a:t>*</a:t>
            </a:r>
            <a:r>
              <a:rPr lang="en-US" sz="1800" dirty="0" smtClean="0"/>
              <a:t> to return to the main menu.</a:t>
            </a:r>
          </a:p>
          <a:p>
            <a:pPr marL="788988" lvl="1" indent="-342900">
              <a:buFont typeface="+mj-lt"/>
              <a:buAutoNum type="arabicPeriod"/>
              <a:defRPr/>
            </a:pPr>
            <a:r>
              <a:rPr lang="en-US" sz="1800" dirty="0" smtClean="0"/>
              <a:t>Press </a:t>
            </a:r>
            <a:r>
              <a:rPr lang="en-US" sz="1800" b="1" dirty="0" smtClean="0"/>
              <a:t>9</a:t>
            </a:r>
            <a:r>
              <a:rPr lang="en-US" sz="1800" dirty="0" smtClean="0"/>
              <a:t> to call another.</a:t>
            </a:r>
          </a:p>
          <a:p>
            <a:endParaRPr lang="en-US" dirty="0"/>
          </a:p>
        </p:txBody>
      </p:sp>
      <p:sp>
        <p:nvSpPr>
          <p:cNvPr id="4" name="Slide Number Placeholder 3"/>
          <p:cNvSpPr>
            <a:spLocks noGrp="1"/>
          </p:cNvSpPr>
          <p:nvPr>
            <p:ph type="sldNum" sz="quarter" idx="10"/>
          </p:nvPr>
        </p:nvSpPr>
        <p:spPr/>
        <p:txBody>
          <a:bodyPr/>
          <a:lstStyle/>
          <a:p>
            <a:pPr>
              <a:defRPr/>
            </a:pPr>
            <a:fld id="{023ABCE9-15B4-4F08-B4AA-66E92E9DBC55}" type="slidenum">
              <a:rPr lang="en-US" smtClean="0"/>
              <a:pPr>
                <a:defRPr/>
              </a:pPr>
              <a:t>10</a:t>
            </a:fld>
            <a:endParaRPr lang="en-US"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2000" dirty="0" smtClean="0"/>
              <a:t>About the Lotus Notes Interface</a:t>
            </a:r>
          </a:p>
        </p:txBody>
      </p:sp>
      <p:sp>
        <p:nvSpPr>
          <p:cNvPr id="3075" name="Rectangle 3"/>
          <p:cNvSpPr>
            <a:spLocks noGrp="1" noChangeArrowheads="1"/>
          </p:cNvSpPr>
          <p:nvPr>
            <p:ph idx="1"/>
          </p:nvPr>
        </p:nvSpPr>
        <p:spPr>
          <a:xfrm>
            <a:off x="376237" y="1209676"/>
            <a:ext cx="8285163" cy="3362325"/>
          </a:xfrm>
        </p:spPr>
        <p:txBody>
          <a:bodyPr/>
          <a:lstStyle/>
          <a:p>
            <a:pPr marL="395288" indent="-277813">
              <a:buFont typeface="Wingdings" pitchFamily="2" charset="2"/>
              <a:buChar char="§"/>
              <a:defRPr/>
            </a:pPr>
            <a:r>
              <a:rPr lang="en-US" sz="1800" dirty="0" smtClean="0"/>
              <a:t>All voice mail will be stored in your Lotus Notes mail file.</a:t>
            </a:r>
          </a:p>
          <a:p>
            <a:pPr marL="395288" indent="-277813">
              <a:buFont typeface="Wingdings" pitchFamily="2" charset="2"/>
              <a:buChar char="§"/>
              <a:defRPr/>
            </a:pPr>
            <a:r>
              <a:rPr lang="en-US" sz="1800" dirty="0" smtClean="0"/>
              <a:t>Voice mail messages can now be handled like an e-mail message; they can be filed, saved, or archived as needed. </a:t>
            </a:r>
          </a:p>
          <a:p>
            <a:pPr marL="395288" indent="-277813">
              <a:buFont typeface="Wingdings" pitchFamily="2" charset="2"/>
              <a:buChar char="§"/>
              <a:defRPr/>
            </a:pPr>
            <a:r>
              <a:rPr lang="en-US" sz="1800" dirty="0" smtClean="0"/>
              <a:t>Voice mail messages appear in your inbox designated by a phone icon.  You will see the Sender’s name or AU Voice Mail &amp; Fax as the Sender’s Name, the telephone number, and the length of the message.</a:t>
            </a:r>
          </a:p>
          <a:p>
            <a:pPr marL="395288" indent="-277813">
              <a:buFont typeface="Wingdings" pitchFamily="2" charset="2"/>
              <a:buChar char="§"/>
              <a:defRPr/>
            </a:pPr>
            <a:r>
              <a:rPr lang="en-US" sz="1800" dirty="0" smtClean="0"/>
              <a:t>Voice mail messages are stored in your Inbox and, in Views -&gt; Voice Inbox.</a:t>
            </a:r>
          </a:p>
          <a:p>
            <a:pPr marL="574675" indent="-457200">
              <a:buFont typeface="Wingdings" pitchFamily="2" charset="2"/>
              <a:buChar char="§"/>
              <a:defRPr/>
            </a:pPr>
            <a:endParaRPr lang="en-US" sz="1800" dirty="0" smtClean="0"/>
          </a:p>
          <a:p>
            <a:pPr marL="574675" indent="-457200">
              <a:buFont typeface="Wingdings" pitchFamily="2" charset="2"/>
              <a:buChar char="§"/>
              <a:defRPr/>
            </a:pPr>
            <a:endParaRPr lang="en-US" sz="1800"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257800"/>
            <a:ext cx="7863840" cy="11023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3862387"/>
            <a:ext cx="7863840" cy="1010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11</a:t>
            </a:fld>
            <a:endParaRPr lang="en-US"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2000" dirty="0" smtClean="0"/>
              <a:t>Using the Lotus Notes Interface</a:t>
            </a:r>
          </a:p>
        </p:txBody>
      </p:sp>
      <p:sp>
        <p:nvSpPr>
          <p:cNvPr id="3075" name="Rectangle 3"/>
          <p:cNvSpPr>
            <a:spLocks noGrp="1" noChangeArrowheads="1"/>
          </p:cNvSpPr>
          <p:nvPr>
            <p:ph idx="1"/>
          </p:nvPr>
        </p:nvSpPr>
        <p:spPr/>
        <p:txBody>
          <a:bodyPr/>
          <a:lstStyle/>
          <a:p>
            <a:pPr>
              <a:buFont typeface="Wingdings" pitchFamily="2" charset="2"/>
              <a:buChar char="§"/>
              <a:defRPr/>
            </a:pPr>
            <a:r>
              <a:rPr lang="en-US" dirty="0" smtClean="0"/>
              <a:t>When a voice mail message is opened, the voice player is loaded.</a:t>
            </a:r>
          </a:p>
          <a:p>
            <a:pPr lvl="1">
              <a:buFont typeface="Arial" pitchFamily="34" charset="0"/>
              <a:buChar char="•"/>
              <a:defRPr/>
            </a:pPr>
            <a:r>
              <a:rPr lang="en-US" dirty="0" smtClean="0"/>
              <a:t>The voice player allows you to listen to the message from the desktop through your computer’s speakers or a headset. It can also be redirected to play to your phone. </a:t>
            </a:r>
          </a:p>
          <a:p>
            <a:pPr lvl="1">
              <a:buFont typeface="Arial" pitchFamily="34" charset="0"/>
              <a:buChar char="•"/>
              <a:defRPr/>
            </a:pPr>
            <a:endParaRPr lang="en-US" dirty="0" smtClean="0"/>
          </a:p>
          <a:p>
            <a:pPr lvl="1">
              <a:buFont typeface="Arial" pitchFamily="34" charset="0"/>
              <a:buChar char="•"/>
              <a:defRPr/>
            </a:pPr>
            <a:endParaRPr lang="en-US" dirty="0" smtClean="0"/>
          </a:p>
          <a:p>
            <a:pPr lvl="1">
              <a:buFont typeface="Arial" pitchFamily="34" charset="0"/>
              <a:buChar char="•"/>
              <a:defRPr/>
            </a:pP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914401" y="2741891"/>
            <a:ext cx="7437439" cy="36548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12</a:t>
            </a:fld>
            <a:endParaRPr lang="en-US" dirty="0"/>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2000" dirty="0" smtClean="0"/>
              <a:t>Playing a Message</a:t>
            </a:r>
          </a:p>
        </p:txBody>
      </p:sp>
      <p:sp>
        <p:nvSpPr>
          <p:cNvPr id="21507" name="Rectangle 3"/>
          <p:cNvSpPr>
            <a:spLocks noGrp="1" noChangeArrowheads="1"/>
          </p:cNvSpPr>
          <p:nvPr>
            <p:ph idx="1"/>
          </p:nvPr>
        </p:nvSpPr>
        <p:spPr/>
        <p:txBody>
          <a:bodyPr/>
          <a:lstStyle/>
          <a:p>
            <a:pPr marL="342900" indent="-225425">
              <a:buFont typeface="Wingdings" pitchFamily="2" charset="2"/>
              <a:buChar char="§"/>
            </a:pPr>
            <a:r>
              <a:rPr lang="en-US" dirty="0" smtClean="0"/>
              <a:t>Click the </a:t>
            </a:r>
            <a:r>
              <a:rPr lang="en-US" b="1" dirty="0" smtClean="0"/>
              <a:t>PLAY</a:t>
            </a:r>
            <a:r>
              <a:rPr lang="en-US" dirty="0" smtClean="0"/>
              <a:t> button to listen to the message.</a:t>
            </a:r>
          </a:p>
          <a:p>
            <a:pPr marL="342900" indent="-225425">
              <a:buFont typeface="Wingdings" pitchFamily="2" charset="2"/>
              <a:buChar char="§"/>
            </a:pPr>
            <a:endParaRPr lang="en-US" sz="1100" dirty="0" smtClean="0"/>
          </a:p>
          <a:p>
            <a:pPr marL="342900" indent="-225425">
              <a:buFont typeface="Wingdings" pitchFamily="2" charset="2"/>
              <a:buChar char="§"/>
            </a:pPr>
            <a:r>
              <a:rPr lang="en-US" dirty="0" smtClean="0"/>
              <a:t>Please note:  If the radio button is highlighted to </a:t>
            </a:r>
            <a:r>
              <a:rPr lang="en-US" b="1" dirty="0" smtClean="0"/>
              <a:t>PLAYBACK</a:t>
            </a:r>
            <a:r>
              <a:rPr lang="en-US" dirty="0" smtClean="0"/>
              <a:t> on the computer or via telephone and:</a:t>
            </a:r>
          </a:p>
          <a:p>
            <a:pPr marL="849313" lvl="1" indent="-225425">
              <a:buFont typeface="Arial" pitchFamily="34" charset="0"/>
              <a:buChar char="•"/>
            </a:pPr>
            <a:r>
              <a:rPr lang="en-US" dirty="0" smtClean="0"/>
              <a:t>if the Computer is selected, the sound will play through the computer’s speakers.</a:t>
            </a:r>
          </a:p>
          <a:p>
            <a:pPr marL="849313" lvl="1" indent="-225425">
              <a:buFont typeface="Arial" pitchFamily="34" charset="0"/>
              <a:buChar char="•"/>
            </a:pPr>
            <a:r>
              <a:rPr lang="en-US" dirty="0" smtClean="0"/>
              <a:t>if the Telephone is selected, you will be prompted to enter your extension. Then, your phone will ring to play the message. You can also forward the call to another campus extension.</a:t>
            </a:r>
          </a:p>
        </p:txBody>
      </p:sp>
      <p:pic>
        <p:nvPicPr>
          <p:cNvPr id="21508" name="Picture 2"/>
          <p:cNvPicPr>
            <a:picLocks noChangeAspect="1" noChangeArrowheads="1"/>
          </p:cNvPicPr>
          <p:nvPr/>
        </p:nvPicPr>
        <p:blipFill>
          <a:blip r:embed="rId2" cstate="print"/>
          <a:srcRect/>
          <a:stretch>
            <a:fillRect/>
          </a:stretch>
        </p:blipFill>
        <p:spPr bwMode="auto">
          <a:xfrm>
            <a:off x="2362200" y="4419600"/>
            <a:ext cx="3505200" cy="2048256"/>
          </a:xfrm>
          <a:prstGeom prst="rect">
            <a:avLst/>
          </a:prstGeom>
          <a:noFill/>
          <a:ln w="12700" algn="ctr">
            <a:noFill/>
            <a:prstDash val="dash"/>
            <a:miter lim="800000"/>
            <a:headEnd/>
            <a:tailEnd/>
          </a:ln>
        </p:spPr>
      </p:pic>
      <p:sp>
        <p:nvSpPr>
          <p:cNvPr id="21510" name="Right Arrow 6"/>
          <p:cNvSpPr>
            <a:spLocks noChangeArrowheads="1"/>
          </p:cNvSpPr>
          <p:nvPr/>
        </p:nvSpPr>
        <p:spPr bwMode="auto">
          <a:xfrm rot="-741877">
            <a:off x="2576961" y="4301915"/>
            <a:ext cx="391927" cy="624889"/>
          </a:xfrm>
          <a:prstGeom prst="rightArrow">
            <a:avLst>
              <a:gd name="adj1" fmla="val 50000"/>
              <a:gd name="adj2" fmla="val 49976"/>
            </a:avLst>
          </a:prstGeom>
          <a:solidFill>
            <a:srgbClr val="FF0000"/>
          </a:solidFill>
          <a:ln w="12700" algn="ctr">
            <a:noFill/>
            <a:prstDash val="dash"/>
            <a:round/>
            <a:headEnd/>
            <a:tailEnd/>
          </a:ln>
        </p:spPr>
        <p:txBody>
          <a:bodyPr wrap="square" lIns="92075" tIns="46038" rIns="92075" bIns="46038">
            <a:spAutoFit/>
          </a:bodyPr>
          <a:lstStyle/>
          <a:p>
            <a:pPr marL="234950" indent="-234950"/>
            <a:endParaRPr lang="en-US" dirty="0"/>
          </a:p>
        </p:txBody>
      </p:sp>
      <p:sp>
        <p:nvSpPr>
          <p:cNvPr id="7" name="Right Arrow 6"/>
          <p:cNvSpPr>
            <a:spLocks noChangeArrowheads="1"/>
          </p:cNvSpPr>
          <p:nvPr/>
        </p:nvSpPr>
        <p:spPr bwMode="auto">
          <a:xfrm rot="-741877">
            <a:off x="2957961" y="5140116"/>
            <a:ext cx="391927" cy="624889"/>
          </a:xfrm>
          <a:prstGeom prst="rightArrow">
            <a:avLst>
              <a:gd name="adj1" fmla="val 50000"/>
              <a:gd name="adj2" fmla="val 49976"/>
            </a:avLst>
          </a:prstGeom>
          <a:solidFill>
            <a:srgbClr val="FF0000"/>
          </a:solidFill>
          <a:ln w="12700" algn="ctr">
            <a:noFill/>
            <a:prstDash val="dash"/>
            <a:round/>
            <a:headEnd/>
            <a:tailEnd/>
          </a:ln>
        </p:spPr>
        <p:txBody>
          <a:bodyPr wrap="square" lIns="92075" tIns="46038" rIns="92075" bIns="46038">
            <a:spAutoFit/>
          </a:bodyPr>
          <a:lstStyle/>
          <a:p>
            <a:pPr marL="234950" indent="-234950"/>
            <a:endParaRPr lang="en-US" dirty="0"/>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13</a:t>
            </a:fld>
            <a:endParaRPr lang="en-US"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2000" dirty="0" smtClean="0"/>
              <a:t>Annotating a Message</a:t>
            </a:r>
          </a:p>
        </p:txBody>
      </p:sp>
      <p:sp>
        <p:nvSpPr>
          <p:cNvPr id="22531" name="Rectangle 3"/>
          <p:cNvSpPr>
            <a:spLocks noGrp="1" noChangeArrowheads="1"/>
          </p:cNvSpPr>
          <p:nvPr>
            <p:ph idx="1"/>
          </p:nvPr>
        </p:nvSpPr>
        <p:spPr>
          <a:xfrm>
            <a:off x="381000" y="990601"/>
            <a:ext cx="8285163" cy="4778375"/>
          </a:xfrm>
        </p:spPr>
        <p:txBody>
          <a:bodyPr/>
          <a:lstStyle/>
          <a:p>
            <a:pPr marL="342900" indent="-225425">
              <a:buFont typeface="Wingdings" pitchFamily="2" charset="2"/>
              <a:buChar char="§"/>
            </a:pPr>
            <a:r>
              <a:rPr lang="en-US" dirty="0" smtClean="0"/>
              <a:t>From the menu bar, you have the option to create a new voice mail message, create a voice reply, forward the voice mail message, and move the message into a folder. </a:t>
            </a:r>
          </a:p>
          <a:p>
            <a:pPr marL="117475" indent="0">
              <a:buFont typeface="Monotype Sorts" charset="2"/>
              <a:buNone/>
            </a:pPr>
            <a:endParaRPr lang="en-US" b="1" dirty="0" smtClean="0"/>
          </a:p>
        </p:txBody>
      </p:sp>
      <p:pic>
        <p:nvPicPr>
          <p:cNvPr id="5" name="Picture 2"/>
          <p:cNvPicPr>
            <a:picLocks noChangeAspect="1" noChangeArrowheads="1"/>
          </p:cNvPicPr>
          <p:nvPr/>
        </p:nvPicPr>
        <p:blipFill>
          <a:blip r:embed="rId2" cstate="print"/>
          <a:srcRect/>
          <a:stretch>
            <a:fillRect/>
          </a:stretch>
        </p:blipFill>
        <p:spPr bwMode="auto">
          <a:xfrm>
            <a:off x="911738" y="2362201"/>
            <a:ext cx="7287701" cy="35812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14</a:t>
            </a:fld>
            <a:endParaRPr lang="en-US" dirty="0"/>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2000" dirty="0" smtClean="0"/>
              <a:t>Annotating a Message</a:t>
            </a:r>
          </a:p>
        </p:txBody>
      </p:sp>
      <p:sp>
        <p:nvSpPr>
          <p:cNvPr id="22531" name="Rectangle 3"/>
          <p:cNvSpPr>
            <a:spLocks noGrp="1" noChangeArrowheads="1"/>
          </p:cNvSpPr>
          <p:nvPr>
            <p:ph idx="1"/>
          </p:nvPr>
        </p:nvSpPr>
        <p:spPr>
          <a:xfrm>
            <a:off x="381000" y="990601"/>
            <a:ext cx="8285163" cy="4778375"/>
          </a:xfrm>
        </p:spPr>
        <p:txBody>
          <a:bodyPr/>
          <a:lstStyle/>
          <a:p>
            <a:pPr marL="342900" indent="-225425">
              <a:buFont typeface="Wingdings" pitchFamily="2" charset="2"/>
              <a:buChar char="§"/>
            </a:pPr>
            <a:r>
              <a:rPr lang="en-US" dirty="0" smtClean="0"/>
              <a:t>You can also click to add private notes to your voice mail message. Click the </a:t>
            </a:r>
            <a:r>
              <a:rPr lang="en-US" b="1" dirty="0" smtClean="0"/>
              <a:t>SAVE</a:t>
            </a:r>
            <a:r>
              <a:rPr lang="en-US" dirty="0" smtClean="0"/>
              <a:t> and </a:t>
            </a:r>
            <a:r>
              <a:rPr lang="en-US" b="1" dirty="0" smtClean="0"/>
              <a:t>CLOSE</a:t>
            </a:r>
            <a:r>
              <a:rPr lang="en-US" dirty="0" smtClean="0"/>
              <a:t> button on the menu bar to save your notes. </a:t>
            </a:r>
          </a:p>
          <a:p>
            <a:pPr marL="117475" indent="0">
              <a:buFont typeface="Monotype Sorts" charset="2"/>
              <a:buNone/>
            </a:pPr>
            <a:endParaRPr lang="en-US" b="1" dirty="0" smtClean="0"/>
          </a:p>
        </p:txBody>
      </p:sp>
      <p:pic>
        <p:nvPicPr>
          <p:cNvPr id="1026" name="Picture 2"/>
          <p:cNvPicPr>
            <a:picLocks noChangeAspect="1" noChangeArrowheads="1"/>
          </p:cNvPicPr>
          <p:nvPr/>
        </p:nvPicPr>
        <p:blipFill>
          <a:blip r:embed="rId2" cstate="print"/>
          <a:srcRect/>
          <a:stretch>
            <a:fillRect/>
          </a:stretch>
        </p:blipFill>
        <p:spPr bwMode="auto">
          <a:xfrm>
            <a:off x="381000" y="2057401"/>
            <a:ext cx="8229600" cy="43780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15</a:t>
            </a:fld>
            <a:endParaRPr lang="en-US"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2000" dirty="0" smtClean="0"/>
              <a:t>Receiving Faxes</a:t>
            </a:r>
          </a:p>
        </p:txBody>
      </p:sp>
      <p:sp>
        <p:nvSpPr>
          <p:cNvPr id="22531" name="Rectangle 3"/>
          <p:cNvSpPr>
            <a:spLocks noGrp="1" noChangeArrowheads="1"/>
          </p:cNvSpPr>
          <p:nvPr>
            <p:ph idx="1"/>
          </p:nvPr>
        </p:nvSpPr>
        <p:spPr>
          <a:xfrm>
            <a:off x="381000" y="990601"/>
            <a:ext cx="8285163" cy="4778375"/>
          </a:xfrm>
        </p:spPr>
        <p:txBody>
          <a:bodyPr/>
          <a:lstStyle/>
          <a:p>
            <a:pPr marL="342900" indent="-225425">
              <a:buFont typeface="Wingdings" pitchFamily="2" charset="2"/>
              <a:buChar char="§"/>
            </a:pPr>
            <a:r>
              <a:rPr lang="en-US" dirty="0" smtClean="0"/>
              <a:t>You can now receive fax messages directly in your inbox. Your phone number will serve as your inbound fax number.</a:t>
            </a:r>
          </a:p>
          <a:p>
            <a:pPr marL="117475" indent="0">
              <a:buFont typeface="Monotype Sorts" charset="2"/>
              <a:buNone/>
            </a:pPr>
            <a:endParaRPr lang="en-US" b="1" dirty="0" smtClean="0"/>
          </a:p>
        </p:txBody>
      </p:sp>
      <p:pic>
        <p:nvPicPr>
          <p:cNvPr id="2" name="Picture 2"/>
          <p:cNvPicPr>
            <a:picLocks noChangeAspect="1" noChangeArrowheads="1"/>
          </p:cNvPicPr>
          <p:nvPr/>
        </p:nvPicPr>
        <p:blipFill>
          <a:blip r:embed="rId2" cstate="print"/>
          <a:srcRect/>
          <a:stretch>
            <a:fillRect/>
          </a:stretch>
        </p:blipFill>
        <p:spPr bwMode="auto">
          <a:xfrm>
            <a:off x="381000" y="2286000"/>
            <a:ext cx="8458200" cy="2438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Slide Number Placeholder 2"/>
          <p:cNvSpPr>
            <a:spLocks noGrp="1"/>
          </p:cNvSpPr>
          <p:nvPr>
            <p:ph type="sldNum" sz="quarter" idx="10"/>
          </p:nvPr>
        </p:nvSpPr>
        <p:spPr/>
        <p:txBody>
          <a:bodyPr/>
          <a:lstStyle/>
          <a:p>
            <a:pPr>
              <a:defRPr/>
            </a:pPr>
            <a:fld id="{023ABCE9-15B4-4F08-B4AA-66E92E9DBC55}" type="slidenum">
              <a:rPr lang="en-US" smtClean="0"/>
              <a:pPr>
                <a:defRPr/>
              </a:pPr>
              <a:t>16</a:t>
            </a:fld>
            <a:endParaRPr lang="en-US"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2000" dirty="0" smtClean="0"/>
              <a:t>Locating Your Voice Mail Messages</a:t>
            </a:r>
          </a:p>
        </p:txBody>
      </p:sp>
      <p:sp>
        <p:nvSpPr>
          <p:cNvPr id="23555" name="Rectangle 3"/>
          <p:cNvSpPr>
            <a:spLocks noGrp="1" noChangeArrowheads="1"/>
          </p:cNvSpPr>
          <p:nvPr>
            <p:ph idx="1"/>
          </p:nvPr>
        </p:nvSpPr>
        <p:spPr/>
        <p:txBody>
          <a:bodyPr/>
          <a:lstStyle/>
          <a:p>
            <a:pPr>
              <a:buFont typeface="Wingdings" pitchFamily="2" charset="2"/>
              <a:buChar char="§"/>
              <a:defRPr/>
            </a:pPr>
            <a:r>
              <a:rPr lang="en-US" dirty="0" smtClean="0"/>
              <a:t>Voice mail messages will be automatically stored in the </a:t>
            </a:r>
            <a:r>
              <a:rPr lang="en-US" b="1" dirty="0" smtClean="0"/>
              <a:t>VOICE INBOX </a:t>
            </a:r>
            <a:r>
              <a:rPr lang="en-US" dirty="0" smtClean="0"/>
              <a:t>view in your Mail Navigation Pane. </a:t>
            </a:r>
          </a:p>
          <a:p>
            <a:pPr>
              <a:buFont typeface="Wingdings" pitchFamily="2" charset="2"/>
              <a:buChar char="§"/>
              <a:defRPr/>
            </a:pPr>
            <a:r>
              <a:rPr lang="en-US" dirty="0" smtClean="0"/>
              <a:t>If you delete a voice mail message from your e-mail, it will also delete it from your voice mail. </a:t>
            </a:r>
          </a:p>
          <a:p>
            <a:pPr>
              <a:buFont typeface="Wingdings" pitchFamily="2" charset="2"/>
              <a:buChar char="§"/>
              <a:defRPr/>
            </a:pP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152400" y="2743200"/>
            <a:ext cx="8847139" cy="26284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17</a:t>
            </a:fld>
            <a:endParaRPr lang="en-US" dirty="0"/>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2000" dirty="0" smtClean="0"/>
              <a:t>Using Avaya with WebMail</a:t>
            </a:r>
          </a:p>
        </p:txBody>
      </p:sp>
      <p:sp>
        <p:nvSpPr>
          <p:cNvPr id="23555" name="Rectangle 3"/>
          <p:cNvSpPr>
            <a:spLocks noGrp="1" noChangeArrowheads="1"/>
          </p:cNvSpPr>
          <p:nvPr>
            <p:ph idx="1"/>
          </p:nvPr>
        </p:nvSpPr>
        <p:spPr>
          <a:xfrm>
            <a:off x="376237" y="1209676"/>
            <a:ext cx="8285163" cy="2981325"/>
          </a:xfrm>
        </p:spPr>
        <p:txBody>
          <a:bodyPr/>
          <a:lstStyle/>
          <a:p>
            <a:pPr lvl="0"/>
            <a:r>
              <a:rPr lang="en-US" dirty="0" smtClean="0"/>
              <a:t>Voice messages may also be accessed in Lotus Notes iNotes which is the webmail version of Lotus Notes Client. </a:t>
            </a:r>
          </a:p>
          <a:p>
            <a:pPr lvl="0"/>
            <a:r>
              <a:rPr lang="en-US" dirty="0" smtClean="0"/>
              <a:t>Currently, the Avaya player is </a:t>
            </a:r>
            <a:r>
              <a:rPr lang="en-US" i="1" dirty="0" smtClean="0">
                <a:solidFill>
                  <a:srgbClr val="C00000"/>
                </a:solidFill>
              </a:rPr>
              <a:t>only available in the Internet Explorer browser</a:t>
            </a:r>
            <a:r>
              <a:rPr lang="en-US" dirty="0" smtClean="0"/>
              <a:t>. </a:t>
            </a:r>
          </a:p>
          <a:p>
            <a:pPr lvl="0"/>
            <a:r>
              <a:rPr lang="en-US" dirty="0" smtClean="0"/>
              <a:t>Users who utilize Firefox, Chrome, or Safari as their primary WebMail interface will receive their voice messages as .WAV file attachments. </a:t>
            </a:r>
            <a:r>
              <a:rPr lang="en-US" b="1" dirty="0" smtClean="0">
                <a:solidFill>
                  <a:srgbClr val="C00000"/>
                </a:solidFill>
              </a:rPr>
              <a:t>Users must contact the OIT Help Desk to request this option</a:t>
            </a:r>
            <a:r>
              <a:rPr lang="en-US" dirty="0" smtClean="0"/>
              <a:t>.</a:t>
            </a:r>
          </a:p>
          <a:p>
            <a:pPr>
              <a:buFont typeface="Wingdings" pitchFamily="2" charset="2"/>
              <a:buChar char="§"/>
              <a:defRPr/>
            </a:pPr>
            <a:endParaRPr lang="en-US" dirty="0"/>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18</a:t>
            </a:fld>
            <a:endParaRPr lang="en-US"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2000" dirty="0" smtClean="0"/>
              <a:t>Using Avaya with a Macintosh</a:t>
            </a:r>
          </a:p>
        </p:txBody>
      </p:sp>
      <p:sp>
        <p:nvSpPr>
          <p:cNvPr id="23555" name="Rectangle 3"/>
          <p:cNvSpPr>
            <a:spLocks noGrp="1" noChangeArrowheads="1"/>
          </p:cNvSpPr>
          <p:nvPr>
            <p:ph idx="1"/>
          </p:nvPr>
        </p:nvSpPr>
        <p:spPr>
          <a:xfrm>
            <a:off x="376237" y="1209676"/>
            <a:ext cx="8285163" cy="3057525"/>
          </a:xfrm>
        </p:spPr>
        <p:txBody>
          <a:bodyPr/>
          <a:lstStyle/>
          <a:p>
            <a:pPr lvl="0"/>
            <a:r>
              <a:rPr lang="en-US" dirty="0" smtClean="0"/>
              <a:t>If you access the Lotus Notes client on a Macintosh computer, and you wish to use the </a:t>
            </a:r>
            <a:r>
              <a:rPr lang="en-US" u="sng" dirty="0" smtClean="0"/>
              <a:t>Avaya interface</a:t>
            </a:r>
            <a:r>
              <a:rPr lang="en-US" dirty="0" smtClean="0"/>
              <a:t>, please </a:t>
            </a:r>
            <a:r>
              <a:rPr lang="en-US" dirty="0" smtClean="0">
                <a:solidFill>
                  <a:srgbClr val="C00000"/>
                </a:solidFill>
              </a:rPr>
              <a:t>contact the OIT Help Desk</a:t>
            </a:r>
            <a:r>
              <a:rPr lang="en-US" dirty="0" smtClean="0"/>
              <a:t>.</a:t>
            </a:r>
          </a:p>
          <a:p>
            <a:pPr lvl="0"/>
            <a:r>
              <a:rPr lang="en-US" dirty="0" smtClean="0"/>
              <a:t>New voice mail messages will appear in the Inbox of your Lotus Notes client as an unread email with a .WAV attachment.</a:t>
            </a:r>
          </a:p>
          <a:p>
            <a:pPr lvl="0"/>
            <a:r>
              <a:rPr lang="en-US" dirty="0" smtClean="0"/>
              <a:t>To listen to your voice mail message, you can double click on the .WAV attachment and choose </a:t>
            </a:r>
            <a:r>
              <a:rPr lang="en-US" b="1" dirty="0" smtClean="0"/>
              <a:t>OPEN</a:t>
            </a:r>
            <a:r>
              <a:rPr lang="en-US" dirty="0" smtClean="0"/>
              <a:t>. This will open the message for playback in your default media playback program. </a:t>
            </a:r>
            <a:endParaRPr lang="en-US" dirty="0"/>
          </a:p>
        </p:txBody>
      </p:sp>
      <p:pic>
        <p:nvPicPr>
          <p:cNvPr id="4" name="Picture 3"/>
          <p:cNvPicPr/>
          <p:nvPr/>
        </p:nvPicPr>
        <p:blipFill>
          <a:blip r:embed="rId2" cstate="print"/>
          <a:srcRect/>
          <a:stretch>
            <a:fillRect/>
          </a:stretch>
        </p:blipFill>
        <p:spPr bwMode="auto">
          <a:xfrm>
            <a:off x="1981200" y="4221186"/>
            <a:ext cx="4581525" cy="2636814"/>
          </a:xfrm>
          <a:prstGeom prst="rect">
            <a:avLst/>
          </a:prstGeom>
          <a:noFill/>
          <a:ln w="9525">
            <a:noFill/>
            <a:miter lim="800000"/>
            <a:headEnd/>
            <a:tailEnd/>
          </a:ln>
        </p:spPr>
      </p:pic>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19</a:t>
            </a:fld>
            <a:endParaRPr lang="en-US"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2000" dirty="0" smtClean="0"/>
              <a:t>About Avaya Unified Messaging </a:t>
            </a:r>
          </a:p>
        </p:txBody>
      </p:sp>
      <p:sp>
        <p:nvSpPr>
          <p:cNvPr id="4099" name="Rectangle 3"/>
          <p:cNvSpPr>
            <a:spLocks noGrp="1" noChangeArrowheads="1"/>
          </p:cNvSpPr>
          <p:nvPr>
            <p:ph idx="1"/>
          </p:nvPr>
        </p:nvSpPr>
        <p:spPr/>
        <p:txBody>
          <a:bodyPr/>
          <a:lstStyle/>
          <a:p>
            <a:pPr>
              <a:buNone/>
              <a:defRPr/>
            </a:pPr>
            <a:r>
              <a:rPr lang="en-US" dirty="0" smtClean="0"/>
              <a:t>Avaya is American University’s new unified messaging system.</a:t>
            </a:r>
            <a:endParaRPr lang="en-US" sz="1200" dirty="0" smtClean="0"/>
          </a:p>
          <a:p>
            <a:pPr marL="685800" lvl="1" indent="-239713">
              <a:buFont typeface="Arial" pitchFamily="34" charset="0"/>
              <a:buChar char="•"/>
              <a:defRPr/>
            </a:pPr>
            <a:r>
              <a:rPr lang="en-US" sz="1800" dirty="0" smtClean="0"/>
              <a:t>Unified Messaging provides the same basic functionality of answering your incoming calls and recording messages, but with a wide range of additional features. </a:t>
            </a:r>
          </a:p>
          <a:p>
            <a:pPr marL="685800" indent="-239713">
              <a:buFont typeface="Arial" pitchFamily="34" charset="0"/>
              <a:buChar char="•"/>
              <a:defRPr/>
            </a:pPr>
            <a:endParaRPr lang="en-US" sz="1100" dirty="0" smtClean="0"/>
          </a:p>
          <a:p>
            <a:pPr marL="685800" lvl="1" indent="-239713">
              <a:buFont typeface="Arial" pitchFamily="34" charset="0"/>
              <a:buChar char="•"/>
              <a:defRPr/>
            </a:pPr>
            <a:r>
              <a:rPr lang="en-US" sz="1800" dirty="0" smtClean="0"/>
              <a:t>Avaya Unified Messaging will provide one location for all of your e-mail, voice mail messages, and faxes to reside.</a:t>
            </a:r>
          </a:p>
          <a:p>
            <a:pPr marL="685800" indent="-239713">
              <a:buFont typeface="Arial" pitchFamily="34" charset="0"/>
              <a:buChar char="•"/>
              <a:defRPr/>
            </a:pPr>
            <a:endParaRPr lang="en-US" sz="1100" dirty="0" smtClean="0"/>
          </a:p>
          <a:p>
            <a:pPr marL="685800" lvl="1" indent="-239713">
              <a:buFont typeface="Arial" pitchFamily="34" charset="0"/>
              <a:buChar char="•"/>
              <a:defRPr/>
            </a:pPr>
            <a:r>
              <a:rPr lang="en-US" sz="1800" dirty="0" smtClean="0"/>
              <a:t>Avaya will enable you to listen to your voice mail messages on your computer, telephone, or Blackberry.</a:t>
            </a:r>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2</a:t>
            </a:fld>
            <a:endParaRPr lang="en-US"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2000" dirty="0" smtClean="0"/>
              <a:t>Using Avaya with Lotus Notes Traveler</a:t>
            </a:r>
          </a:p>
        </p:txBody>
      </p:sp>
      <p:sp>
        <p:nvSpPr>
          <p:cNvPr id="23555" name="Rectangle 3"/>
          <p:cNvSpPr>
            <a:spLocks noGrp="1" noChangeArrowheads="1"/>
          </p:cNvSpPr>
          <p:nvPr>
            <p:ph idx="1"/>
          </p:nvPr>
        </p:nvSpPr>
        <p:spPr>
          <a:xfrm>
            <a:off x="376237" y="1209676"/>
            <a:ext cx="8285163" cy="1914525"/>
          </a:xfrm>
        </p:spPr>
        <p:txBody>
          <a:bodyPr/>
          <a:lstStyle/>
          <a:p>
            <a:pPr>
              <a:defRPr/>
            </a:pPr>
            <a:r>
              <a:rPr lang="en-US" dirty="0" smtClean="0"/>
              <a:t>You can access Avaya through any device that has Lotus Notes Traveler installed on it.</a:t>
            </a:r>
          </a:p>
          <a:p>
            <a:pPr>
              <a:defRPr/>
            </a:pPr>
            <a:r>
              <a:rPr lang="en-US" dirty="0" smtClean="0"/>
              <a:t>The voice message will be sent as a .WAV file attachment.</a:t>
            </a:r>
          </a:p>
          <a:p>
            <a:pPr>
              <a:defRPr/>
            </a:pPr>
            <a:endParaRPr lang="en-US" dirty="0" smtClean="0"/>
          </a:p>
          <a:p>
            <a:pPr>
              <a:buFont typeface="Wingdings" pitchFamily="2" charset="2"/>
              <a:buChar char="§"/>
              <a:defRPr/>
            </a:pPr>
            <a:endParaRPr lang="en-US" dirty="0"/>
          </a:p>
        </p:txBody>
      </p:sp>
      <p:pic>
        <p:nvPicPr>
          <p:cNvPr id="5123" name="Picture 3"/>
          <p:cNvPicPr>
            <a:picLocks noChangeAspect="1" noChangeArrowheads="1"/>
          </p:cNvPicPr>
          <p:nvPr/>
        </p:nvPicPr>
        <p:blipFill>
          <a:blip r:embed="rId2" cstate="print"/>
          <a:srcRect/>
          <a:stretch>
            <a:fillRect/>
          </a:stretch>
        </p:blipFill>
        <p:spPr bwMode="auto">
          <a:xfrm>
            <a:off x="609600" y="2641700"/>
            <a:ext cx="7753435" cy="3447658"/>
          </a:xfrm>
          <a:prstGeom prst="rect">
            <a:avLst/>
          </a:prstGeom>
          <a:noFill/>
          <a:ln w="9525">
            <a:noFill/>
            <a:miter lim="800000"/>
            <a:headEnd/>
            <a:tailEnd/>
          </a:ln>
        </p:spPr>
      </p:pic>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20</a:t>
            </a:fld>
            <a:endParaRPr lang="en-US"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2000" dirty="0" smtClean="0"/>
              <a:t>Installing the Avaya Interface</a:t>
            </a:r>
          </a:p>
        </p:txBody>
      </p:sp>
      <p:sp>
        <p:nvSpPr>
          <p:cNvPr id="23555" name="Rectangle 3"/>
          <p:cNvSpPr>
            <a:spLocks noGrp="1" noChangeArrowheads="1"/>
          </p:cNvSpPr>
          <p:nvPr>
            <p:ph idx="1"/>
          </p:nvPr>
        </p:nvSpPr>
        <p:spPr>
          <a:xfrm>
            <a:off x="533400" y="1209676"/>
            <a:ext cx="8128000" cy="1304925"/>
          </a:xfrm>
        </p:spPr>
        <p:txBody>
          <a:bodyPr/>
          <a:lstStyle/>
          <a:p>
            <a:pPr lvl="0"/>
            <a:r>
              <a:rPr lang="en-US" dirty="0" smtClean="0"/>
              <a:t>The Avaya software is available now for you to install. Please be aware that the Avaya program will become functional only after your group’s implementation is complete.</a:t>
            </a:r>
          </a:p>
          <a:p>
            <a:pPr lvl="1"/>
            <a:r>
              <a:rPr lang="en-US" dirty="0" smtClean="0"/>
              <a:t>Login to the AU Web Portal at </a:t>
            </a:r>
            <a:r>
              <a:rPr lang="en-US" u="sng" dirty="0" smtClean="0">
                <a:hlinkClick r:id="rId2"/>
              </a:rPr>
              <a:t>https://my.american.edu</a:t>
            </a:r>
            <a:r>
              <a:rPr lang="en-US" dirty="0" smtClean="0"/>
              <a:t> and click the </a:t>
            </a:r>
            <a:r>
              <a:rPr lang="en-US" b="1" dirty="0" smtClean="0"/>
              <a:t>TECHNOLOGY</a:t>
            </a:r>
            <a:r>
              <a:rPr lang="en-US" dirty="0" smtClean="0"/>
              <a:t> link. Then, from the Personalized Links column, click </a:t>
            </a:r>
            <a:r>
              <a:rPr lang="en-US" b="1" dirty="0" smtClean="0"/>
              <a:t>DOWNLOAD SOFTWARE</a:t>
            </a:r>
            <a:r>
              <a:rPr lang="en-US" dirty="0" smtClean="0"/>
              <a:t>.</a:t>
            </a:r>
          </a:p>
          <a:p>
            <a:pPr lvl="1"/>
            <a:r>
              <a:rPr lang="en-US" dirty="0" smtClean="0"/>
              <a:t>Click </a:t>
            </a:r>
            <a:r>
              <a:rPr lang="en-US" b="1" dirty="0" smtClean="0"/>
              <a:t>AYAVA PLUGIN – NOTES CLIENT FOR WINDOWS</a:t>
            </a:r>
            <a:r>
              <a:rPr lang="en-US" dirty="0" smtClean="0"/>
              <a:t> in the Software Updates section of the webpage.  </a:t>
            </a:r>
          </a:p>
          <a:p>
            <a:pPr lvl="1"/>
            <a:r>
              <a:rPr lang="en-US" dirty="0" smtClean="0"/>
              <a:t> Follow the prompts to install the Avaya plugin.</a:t>
            </a:r>
          </a:p>
          <a:p>
            <a:pPr>
              <a:defRPr/>
            </a:pPr>
            <a:endParaRPr lang="en-US" dirty="0" smtClean="0"/>
          </a:p>
          <a:p>
            <a:pPr>
              <a:buFont typeface="Wingdings" pitchFamily="2" charset="2"/>
              <a:buChar char="§"/>
              <a:defRPr/>
            </a:pP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1524001" y="4563261"/>
            <a:ext cx="6000751" cy="17708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21</a:t>
            </a:fld>
            <a:endParaRPr lang="en-US" dirty="0"/>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p:txBody>
          <a:bodyPr/>
          <a:lstStyle/>
          <a:p>
            <a:pPr>
              <a:defRPr/>
            </a:pPr>
            <a:fld id="{5D173384-27B1-4322-A889-EBDBD5EB36A3}" type="slidenum">
              <a:rPr lang="en-US" smtClean="0"/>
              <a:pPr>
                <a:defRPr/>
              </a:pPr>
              <a:t>22</a:t>
            </a:fld>
            <a:endParaRPr lang="en-US" dirty="0" smtClean="0"/>
          </a:p>
        </p:txBody>
      </p:sp>
      <p:sp>
        <p:nvSpPr>
          <p:cNvPr id="23555" name="Rectangle 2"/>
          <p:cNvSpPr>
            <a:spLocks noGrp="1" noChangeArrowheads="1"/>
          </p:cNvSpPr>
          <p:nvPr>
            <p:ph type="title"/>
          </p:nvPr>
        </p:nvSpPr>
        <p:spPr/>
        <p:txBody>
          <a:bodyPr/>
          <a:lstStyle/>
          <a:p>
            <a:r>
              <a:rPr lang="en-US" dirty="0" smtClean="0"/>
              <a:t>Questions ?</a:t>
            </a:r>
          </a:p>
        </p:txBody>
      </p:sp>
      <p:pic>
        <p:nvPicPr>
          <p:cNvPr id="23556" name="Picture 6"/>
          <p:cNvPicPr>
            <a:picLocks noGrp="1" noChangeAspect="1" noChangeArrowheads="1"/>
          </p:cNvPicPr>
          <p:nvPr>
            <p:ph type="body" idx="1"/>
          </p:nvPr>
        </p:nvPicPr>
        <p:blipFill>
          <a:blip r:embed="rId2" cstate="print"/>
          <a:srcRect/>
          <a:stretch>
            <a:fillRect/>
          </a:stretch>
        </p:blipFill>
        <p:spPr>
          <a:xfrm>
            <a:off x="304800" y="1371601"/>
            <a:ext cx="8610600" cy="4759325"/>
          </a:xfrm>
        </p:spPr>
      </p:pic>
    </p:spTree>
  </p:cSld>
  <p:clrMapOvr>
    <a:masterClrMapping/>
  </p:clrMapOvr>
  <p:transition spd="slow">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p:txBody>
          <a:bodyPr/>
          <a:lstStyle/>
          <a:p>
            <a:pPr>
              <a:defRPr/>
            </a:pPr>
            <a:fld id="{F6E8A417-931C-4ECD-908E-600FCC2602E7}" type="slidenum">
              <a:rPr lang="en-US" smtClean="0"/>
              <a:pPr>
                <a:defRPr/>
              </a:pPr>
              <a:t>23</a:t>
            </a:fld>
            <a:endParaRPr lang="en-US" dirty="0" smtClean="0"/>
          </a:p>
        </p:txBody>
      </p:sp>
      <p:sp>
        <p:nvSpPr>
          <p:cNvPr id="24579" name="Rectangle 2"/>
          <p:cNvSpPr>
            <a:spLocks noGrp="1" noChangeArrowheads="1"/>
          </p:cNvSpPr>
          <p:nvPr>
            <p:ph type="title"/>
          </p:nvPr>
        </p:nvSpPr>
        <p:spPr/>
        <p:txBody>
          <a:bodyPr/>
          <a:lstStyle/>
          <a:p>
            <a:r>
              <a:rPr lang="en-US" dirty="0" smtClean="0"/>
              <a:t>Getting Help</a:t>
            </a:r>
          </a:p>
        </p:txBody>
      </p:sp>
      <p:sp>
        <p:nvSpPr>
          <p:cNvPr id="24580" name="Text Box 6"/>
          <p:cNvSpPr txBox="1">
            <a:spLocks noChangeArrowheads="1"/>
          </p:cNvSpPr>
          <p:nvPr/>
        </p:nvSpPr>
        <p:spPr bwMode="auto">
          <a:xfrm>
            <a:off x="1219201" y="1371600"/>
            <a:ext cx="4031873" cy="2492990"/>
          </a:xfrm>
          <a:prstGeom prst="rect">
            <a:avLst/>
          </a:prstGeom>
          <a:noFill/>
          <a:ln w="9525">
            <a:noFill/>
            <a:miter lim="800000"/>
            <a:headEnd/>
            <a:tailEnd/>
          </a:ln>
        </p:spPr>
        <p:txBody>
          <a:bodyPr wrap="none">
            <a:spAutoFit/>
          </a:bodyPr>
          <a:lstStyle/>
          <a:p>
            <a:pPr>
              <a:buNone/>
            </a:pPr>
            <a:r>
              <a:rPr lang="en-US" sz="2400" dirty="0"/>
              <a:t>IT Help Desk</a:t>
            </a:r>
          </a:p>
          <a:p>
            <a:r>
              <a:rPr lang="en-US" sz="2400" dirty="0">
                <a:solidFill>
                  <a:schemeClr val="accent1"/>
                </a:solidFill>
              </a:rPr>
              <a:t>helpdesk@american.edu</a:t>
            </a:r>
          </a:p>
          <a:p>
            <a:r>
              <a:rPr lang="en-US" sz="2400" dirty="0"/>
              <a:t>202-885-2550</a:t>
            </a:r>
          </a:p>
          <a:p>
            <a:r>
              <a:rPr lang="en-US" sz="2400" dirty="0"/>
              <a:t>IM:  AskAmericanUHelp</a:t>
            </a:r>
          </a:p>
          <a:p>
            <a:pPr>
              <a:buNone/>
            </a:pPr>
            <a:endParaRPr lang="en-US" sz="2400"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2000" dirty="0" smtClean="0"/>
              <a:t>Overview Information</a:t>
            </a:r>
          </a:p>
        </p:txBody>
      </p:sp>
      <p:sp>
        <p:nvSpPr>
          <p:cNvPr id="3075" name="Rectangle 3"/>
          <p:cNvSpPr>
            <a:spLocks noGrp="1" noChangeArrowheads="1"/>
          </p:cNvSpPr>
          <p:nvPr>
            <p:ph idx="1"/>
          </p:nvPr>
        </p:nvSpPr>
        <p:spPr/>
        <p:txBody>
          <a:bodyPr/>
          <a:lstStyle/>
          <a:p>
            <a:pPr marL="228600" indent="-228600">
              <a:buFont typeface="Wingdings" pitchFamily="2" charset="2"/>
              <a:buChar char="§"/>
              <a:defRPr/>
            </a:pPr>
            <a:r>
              <a:rPr lang="en-US" sz="1800" dirty="0" smtClean="0"/>
              <a:t>Voice mail messages will be available by phone, but also sent to your e-mail inbox.</a:t>
            </a:r>
          </a:p>
          <a:p>
            <a:pPr marL="228600" indent="-228600">
              <a:buFont typeface="Wingdings" pitchFamily="2" charset="2"/>
              <a:buChar char="§"/>
              <a:defRPr/>
            </a:pPr>
            <a:endParaRPr lang="en-US" sz="1100" dirty="0" smtClean="0"/>
          </a:p>
          <a:p>
            <a:pPr marL="228600" indent="-228600">
              <a:buFont typeface="Wingdings" pitchFamily="2" charset="2"/>
              <a:buChar char="§"/>
              <a:defRPr/>
            </a:pPr>
            <a:r>
              <a:rPr lang="en-US" sz="1800" dirty="0" smtClean="0"/>
              <a:t>If you call into the system to check your messages, you will hear how many messages you have in both your voice mail and e-mail inbox. Then, you can have the system read them back to you.</a:t>
            </a:r>
          </a:p>
          <a:p>
            <a:pPr marL="228600" indent="-228600">
              <a:buFont typeface="Wingdings" pitchFamily="2" charset="2"/>
              <a:buChar char="§"/>
              <a:defRPr/>
            </a:pPr>
            <a:endParaRPr lang="en-US" sz="1100" dirty="0" smtClean="0"/>
          </a:p>
          <a:p>
            <a:pPr marL="228600" indent="-228600">
              <a:buFont typeface="Wingdings" pitchFamily="2" charset="2"/>
              <a:buChar char="§"/>
              <a:defRPr/>
            </a:pPr>
            <a:r>
              <a:rPr lang="en-US" sz="1800" dirty="0" smtClean="0"/>
              <a:t>Deleting a voice mail or e-mail message from your e-mail will also delete it from your voice mail, and vice versa.</a:t>
            </a:r>
          </a:p>
          <a:p>
            <a:pPr marL="228600" indent="-228600">
              <a:buFont typeface="Wingdings" pitchFamily="2" charset="2"/>
              <a:buChar char="§"/>
              <a:defRPr/>
            </a:pPr>
            <a:endParaRPr lang="en-US" sz="1100" dirty="0" smtClean="0"/>
          </a:p>
          <a:p>
            <a:pPr marL="228600" lvl="1" indent="-228600">
              <a:buFont typeface="Wingdings" pitchFamily="2" charset="2"/>
              <a:buChar char="§"/>
              <a:defRPr/>
            </a:pPr>
            <a:r>
              <a:rPr lang="en-US" sz="1800" dirty="0" smtClean="0"/>
              <a:t>You can annotate, save, and file a voice mail message indefinitely by dragging and dropping it into a folder on your computer. </a:t>
            </a:r>
          </a:p>
          <a:p>
            <a:pPr marL="228600" indent="-228600">
              <a:defRPr/>
            </a:pPr>
            <a:endParaRPr lang="en-US" sz="1800" dirty="0" smtClean="0"/>
          </a:p>
          <a:p>
            <a:pPr marL="117475" indent="0">
              <a:defRPr/>
            </a:pPr>
            <a:endParaRPr lang="en-US" sz="1600" dirty="0" smtClean="0"/>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3</a:t>
            </a:fld>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2000" dirty="0" smtClean="0"/>
              <a:t>Setting Up Your Mailbox</a:t>
            </a:r>
          </a:p>
        </p:txBody>
      </p:sp>
      <p:sp>
        <p:nvSpPr>
          <p:cNvPr id="3075" name="Rectangle 3"/>
          <p:cNvSpPr>
            <a:spLocks noGrp="1" noChangeArrowheads="1"/>
          </p:cNvSpPr>
          <p:nvPr>
            <p:ph idx="1"/>
          </p:nvPr>
        </p:nvSpPr>
        <p:spPr>
          <a:xfrm>
            <a:off x="376237" y="1066801"/>
            <a:ext cx="8285163" cy="4921251"/>
          </a:xfrm>
        </p:spPr>
        <p:txBody>
          <a:bodyPr/>
          <a:lstStyle/>
          <a:p>
            <a:pPr marL="117475" indent="0">
              <a:buFont typeface="Monotype Sorts" charset="2"/>
              <a:buNone/>
              <a:defRPr/>
            </a:pPr>
            <a:r>
              <a:rPr lang="en-US" sz="1800" dirty="0" smtClean="0"/>
              <a:t>Avaya will prompt you to initialize your mailbox the first time you access the system. </a:t>
            </a:r>
          </a:p>
          <a:p>
            <a:pPr marL="117475" indent="0">
              <a:buFont typeface="Monotype Sorts" charset="2"/>
              <a:buNone/>
              <a:defRPr/>
            </a:pPr>
            <a:r>
              <a:rPr lang="en-US" sz="1800" dirty="0" smtClean="0"/>
              <a:t>To set up your mailbox:</a:t>
            </a:r>
          </a:p>
          <a:p>
            <a:pPr marL="685800" lvl="1" indent="-239713">
              <a:buFont typeface="Wingdings" pitchFamily="2" charset="2"/>
              <a:buChar char="§"/>
              <a:defRPr/>
            </a:pPr>
            <a:r>
              <a:rPr lang="en-US" sz="1600" dirty="0" smtClean="0"/>
              <a:t>Dial the </a:t>
            </a:r>
            <a:r>
              <a:rPr lang="en-US" sz="1600" b="1" dirty="0" smtClean="0"/>
              <a:t>ACCESS NUMBER</a:t>
            </a:r>
            <a:r>
              <a:rPr lang="en-US" sz="1600" dirty="0" smtClean="0"/>
              <a:t> at either </a:t>
            </a:r>
            <a:r>
              <a:rPr lang="en-US" sz="1600" b="1" dirty="0" smtClean="0"/>
              <a:t>3880</a:t>
            </a:r>
            <a:r>
              <a:rPr lang="en-US" sz="1600" dirty="0" smtClean="0"/>
              <a:t> from a campus telephone or </a:t>
            </a:r>
            <a:r>
              <a:rPr lang="en-US" sz="1600" b="1" dirty="0" smtClean="0"/>
              <a:t>(202) 885-3880</a:t>
            </a:r>
            <a:r>
              <a:rPr lang="en-US" sz="1600" dirty="0" smtClean="0"/>
              <a:t> from off campus.</a:t>
            </a:r>
          </a:p>
          <a:p>
            <a:pPr marL="685800" lvl="1" indent="-239713">
              <a:buFont typeface="Wingdings" pitchFamily="2" charset="2"/>
              <a:buChar char="§"/>
              <a:defRPr/>
            </a:pPr>
            <a:r>
              <a:rPr lang="en-US" sz="1600" dirty="0" smtClean="0"/>
              <a:t>For the first time login, enter </a:t>
            </a:r>
            <a:r>
              <a:rPr lang="en-US" sz="1600" dirty="0" smtClean="0"/>
              <a:t>your</a:t>
            </a:r>
            <a:r>
              <a:rPr lang="en-US" sz="1600" dirty="0" smtClean="0"/>
              <a:t> </a:t>
            </a:r>
            <a:r>
              <a:rPr lang="en-US" sz="1600" b="1" dirty="0" smtClean="0"/>
              <a:t>TEMPORARY PASSWORD</a:t>
            </a:r>
            <a:r>
              <a:rPr lang="en-US" sz="1600" dirty="0" smtClean="0"/>
              <a:t> </a:t>
            </a:r>
            <a:r>
              <a:rPr lang="en-US" sz="1600" dirty="0" smtClean="0"/>
              <a:t>followed </a:t>
            </a:r>
            <a:r>
              <a:rPr lang="en-US" sz="1600" dirty="0" smtClean="0"/>
              <a:t>by the Pound (</a:t>
            </a:r>
            <a:r>
              <a:rPr lang="en-US" sz="1600" b="1" dirty="0" smtClean="0"/>
              <a:t>#</a:t>
            </a:r>
            <a:r>
              <a:rPr lang="en-US" sz="1600" dirty="0" smtClean="0"/>
              <a:t>) sign</a:t>
            </a:r>
            <a:r>
              <a:rPr lang="en-US" sz="1600" dirty="0" smtClean="0"/>
              <a:t>. Contact the IT Help Desk if you are unsure of your temporary password.</a:t>
            </a:r>
            <a:endParaRPr lang="en-US" sz="1600" dirty="0" smtClean="0"/>
          </a:p>
          <a:p>
            <a:pPr marL="685800" lvl="1" indent="-239713">
              <a:buFont typeface="Wingdings" pitchFamily="2" charset="2"/>
              <a:buChar char="§"/>
              <a:defRPr/>
            </a:pPr>
            <a:r>
              <a:rPr lang="en-US" sz="1600" dirty="0" smtClean="0"/>
              <a:t>Follow the prompts to set up the following:</a:t>
            </a:r>
          </a:p>
          <a:p>
            <a:pPr marL="1255712" lvl="2" indent="-342900">
              <a:buFont typeface="+mj-lt"/>
              <a:buAutoNum type="arabicPeriod"/>
              <a:defRPr/>
            </a:pPr>
            <a:r>
              <a:rPr lang="en-US" sz="1600" dirty="0" smtClean="0"/>
              <a:t>Enter a </a:t>
            </a:r>
            <a:r>
              <a:rPr lang="en-US" sz="1600" b="1" dirty="0" smtClean="0"/>
              <a:t>NEW PASSWORD</a:t>
            </a:r>
            <a:r>
              <a:rPr lang="en-US" sz="1600" dirty="0" smtClean="0"/>
              <a:t>.</a:t>
            </a:r>
          </a:p>
          <a:p>
            <a:pPr marL="1255713" lvl="3" indent="0">
              <a:buNone/>
              <a:defRPr/>
            </a:pPr>
            <a:r>
              <a:rPr lang="en-US" sz="1600" dirty="0" smtClean="0"/>
              <a:t>Note: New passwords must be at least 4 digits, cannot be your extension number, cannot be consecutive or reverse consecutive numbers, and cannot be 4 of the same number.</a:t>
            </a:r>
          </a:p>
          <a:p>
            <a:pPr marL="1255712" lvl="2" indent="-342900">
              <a:buFont typeface="+mj-lt"/>
              <a:buAutoNum type="arabicPeriod"/>
              <a:defRPr/>
            </a:pPr>
            <a:r>
              <a:rPr lang="en-US" sz="1600" dirty="0" smtClean="0"/>
              <a:t>Record your </a:t>
            </a:r>
            <a:r>
              <a:rPr lang="en-US" sz="1600" b="1" dirty="0" smtClean="0"/>
              <a:t>NAME</a:t>
            </a:r>
            <a:r>
              <a:rPr lang="en-US" sz="1600" dirty="0" smtClean="0"/>
              <a:t>, or accept the default recording.</a:t>
            </a:r>
          </a:p>
          <a:p>
            <a:pPr marL="1255712" lvl="2" indent="-342900">
              <a:buFont typeface="+mj-lt"/>
              <a:buAutoNum type="arabicPeriod"/>
              <a:defRPr/>
            </a:pPr>
            <a:r>
              <a:rPr lang="en-US" sz="1600" dirty="0" smtClean="0"/>
              <a:t>Record your “</a:t>
            </a:r>
            <a:r>
              <a:rPr lang="en-US" sz="1600" b="1" dirty="0" smtClean="0"/>
              <a:t>PLEASE HOLD</a:t>
            </a:r>
            <a:r>
              <a:rPr lang="en-US" sz="1600" dirty="0" smtClean="0"/>
              <a:t>” prompt. The Please Hold prompt informs callers of the extension they selected when they are being transferred.</a:t>
            </a:r>
          </a:p>
          <a:p>
            <a:pPr marL="1255712" lvl="2" indent="-342900">
              <a:buFont typeface="+mj-lt"/>
              <a:buAutoNum type="arabicPeriod"/>
              <a:defRPr/>
            </a:pPr>
            <a:r>
              <a:rPr lang="en-US" sz="1600" dirty="0" smtClean="0"/>
              <a:t>Record your </a:t>
            </a:r>
            <a:r>
              <a:rPr lang="en-US" sz="1600" b="1" dirty="0" smtClean="0"/>
              <a:t>PERSONAL GREETING</a:t>
            </a:r>
            <a:r>
              <a:rPr lang="en-US" sz="1600" dirty="0" smtClean="0"/>
              <a:t>.</a:t>
            </a:r>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4</a:t>
            </a:fld>
            <a:endParaRPr lang="en-US"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2000" dirty="0" smtClean="0"/>
              <a:t>Accessing Your Mailbox</a:t>
            </a:r>
          </a:p>
        </p:txBody>
      </p:sp>
      <p:sp>
        <p:nvSpPr>
          <p:cNvPr id="3075" name="Rectangle 3"/>
          <p:cNvSpPr>
            <a:spLocks noGrp="1" noChangeArrowheads="1"/>
          </p:cNvSpPr>
          <p:nvPr>
            <p:ph idx="1"/>
          </p:nvPr>
        </p:nvSpPr>
        <p:spPr>
          <a:xfrm>
            <a:off x="228600" y="1066801"/>
            <a:ext cx="8610600" cy="4921250"/>
          </a:xfrm>
        </p:spPr>
        <p:txBody>
          <a:bodyPr/>
          <a:lstStyle/>
          <a:p>
            <a:pPr marL="117475" indent="0">
              <a:buFont typeface="Monotype Sorts" charset="2"/>
              <a:buNone/>
              <a:defRPr/>
            </a:pPr>
            <a:r>
              <a:rPr lang="en-US" sz="1800" dirty="0" smtClean="0"/>
              <a:t>Once your initial greetings are set up, you can access your mailbox several ways:</a:t>
            </a:r>
          </a:p>
          <a:p>
            <a:pPr marL="685800" lvl="1" indent="-228600">
              <a:buNone/>
              <a:defRPr/>
            </a:pPr>
            <a:r>
              <a:rPr lang="en-US" sz="1600" u="sng" dirty="0" smtClean="0"/>
              <a:t>From your office phone:</a:t>
            </a:r>
          </a:p>
          <a:p>
            <a:pPr marL="1028700" lvl="2" indent="-342900">
              <a:buFont typeface="+mj-lt"/>
              <a:buAutoNum type="arabicPeriod"/>
              <a:defRPr/>
            </a:pPr>
            <a:r>
              <a:rPr lang="en-US" sz="1600" dirty="0" smtClean="0"/>
              <a:t>Dial the </a:t>
            </a:r>
            <a:r>
              <a:rPr lang="en-US" sz="1600" b="1" dirty="0" smtClean="0"/>
              <a:t>ACCESS</a:t>
            </a:r>
            <a:r>
              <a:rPr lang="en-US" sz="1600" dirty="0" smtClean="0"/>
              <a:t> </a:t>
            </a:r>
            <a:r>
              <a:rPr lang="en-US" sz="1600" b="1" dirty="0" smtClean="0"/>
              <a:t>NUMBER, 3880.</a:t>
            </a:r>
            <a:endParaRPr lang="en-US" sz="1600" dirty="0" smtClean="0"/>
          </a:p>
          <a:p>
            <a:pPr marL="1028700" lvl="2" indent="-342900">
              <a:buFont typeface="+mj-lt"/>
              <a:buAutoNum type="arabicPeriod"/>
              <a:defRPr/>
            </a:pPr>
            <a:r>
              <a:rPr lang="en-US" sz="1600" dirty="0" smtClean="0"/>
              <a:t>When you hear your name, enter your </a:t>
            </a:r>
            <a:r>
              <a:rPr lang="en-US" sz="1600" b="1" dirty="0" smtClean="0"/>
              <a:t>PASSWORD.</a:t>
            </a:r>
            <a:endParaRPr lang="en-US" sz="1600" dirty="0" smtClean="0"/>
          </a:p>
          <a:p>
            <a:pPr marL="685800" lvl="1" indent="-228600">
              <a:buNone/>
              <a:defRPr/>
            </a:pPr>
            <a:r>
              <a:rPr lang="en-US" sz="1600" u="sng" dirty="0" smtClean="0"/>
              <a:t>From a campus phone: </a:t>
            </a:r>
          </a:p>
          <a:p>
            <a:pPr marL="1028700" lvl="2" indent="-342900">
              <a:buFont typeface="+mj-lt"/>
              <a:buAutoNum type="arabicPeriod"/>
              <a:defRPr/>
            </a:pPr>
            <a:r>
              <a:rPr lang="en-US" sz="1600" dirty="0" smtClean="0"/>
              <a:t>Dial your </a:t>
            </a:r>
            <a:r>
              <a:rPr lang="en-US" sz="1600" b="1" dirty="0" smtClean="0"/>
              <a:t>EXTENSION</a:t>
            </a:r>
            <a:r>
              <a:rPr lang="en-US" sz="1600" dirty="0" smtClean="0"/>
              <a:t>, e.g 2243.</a:t>
            </a:r>
          </a:p>
          <a:p>
            <a:pPr marL="1374775" lvl="3" indent="-342900">
              <a:buFont typeface="+mj-lt"/>
              <a:buAutoNum type="arabicPeriod"/>
              <a:defRPr/>
            </a:pPr>
            <a:r>
              <a:rPr lang="en-US" sz="1600" dirty="0" smtClean="0">
                <a:ea typeface="+mn-ea"/>
                <a:cs typeface="+mn-cs"/>
              </a:rPr>
              <a:t>When your greeting answers, press the </a:t>
            </a:r>
            <a:r>
              <a:rPr lang="en-US" sz="1600" b="1" dirty="0" smtClean="0">
                <a:ea typeface="+mn-ea"/>
                <a:cs typeface="+mn-cs"/>
              </a:rPr>
              <a:t>*</a:t>
            </a:r>
            <a:r>
              <a:rPr lang="en-US" sz="1600" dirty="0" smtClean="0">
                <a:ea typeface="+mn-ea"/>
                <a:cs typeface="+mn-cs"/>
              </a:rPr>
              <a:t> key twice.</a:t>
            </a:r>
          </a:p>
          <a:p>
            <a:pPr marL="1028700" lvl="2" indent="-342900">
              <a:buFont typeface="+mj-lt"/>
              <a:buAutoNum type="arabicPeriod"/>
              <a:defRPr/>
            </a:pPr>
            <a:r>
              <a:rPr lang="en-US" sz="1600" dirty="0" smtClean="0">
                <a:ea typeface="+mn-ea"/>
                <a:cs typeface="+mn-cs"/>
              </a:rPr>
              <a:t>Enter your </a:t>
            </a:r>
            <a:r>
              <a:rPr lang="en-US" sz="1600" b="1" dirty="0" smtClean="0">
                <a:ea typeface="+mn-ea"/>
                <a:cs typeface="+mn-cs"/>
              </a:rPr>
              <a:t>PASSWORD</a:t>
            </a:r>
            <a:r>
              <a:rPr lang="en-US" sz="1600" dirty="0" smtClean="0">
                <a:ea typeface="+mn-ea"/>
                <a:cs typeface="+mn-cs"/>
              </a:rPr>
              <a:t> and press the </a:t>
            </a:r>
            <a:r>
              <a:rPr lang="en-US" sz="1600" b="1" dirty="0" smtClean="0">
                <a:ea typeface="+mn-ea"/>
                <a:cs typeface="+mn-cs"/>
              </a:rPr>
              <a:t># </a:t>
            </a:r>
            <a:r>
              <a:rPr lang="en-US" sz="1600" dirty="0" smtClean="0">
                <a:ea typeface="+mn-ea"/>
                <a:cs typeface="+mn-cs"/>
              </a:rPr>
              <a:t>key.</a:t>
            </a:r>
            <a:endParaRPr lang="en-US" sz="1000" dirty="0" smtClean="0">
              <a:ea typeface="+mn-ea"/>
              <a:cs typeface="+mn-cs"/>
            </a:endParaRPr>
          </a:p>
          <a:p>
            <a:pPr marL="685800" lvl="1" indent="-228600">
              <a:buNone/>
              <a:defRPr/>
            </a:pPr>
            <a:r>
              <a:rPr lang="en-US" sz="1600" u="sng" dirty="0" smtClean="0"/>
              <a:t>From outside the office: </a:t>
            </a:r>
          </a:p>
          <a:p>
            <a:pPr marL="1028700" lvl="2" indent="-342900">
              <a:buFont typeface="+mj-lt"/>
              <a:buAutoNum type="arabicPeriod"/>
              <a:defRPr/>
            </a:pPr>
            <a:r>
              <a:rPr lang="en-US" sz="1600" dirty="0" smtClean="0"/>
              <a:t>Dial </a:t>
            </a:r>
            <a:r>
              <a:rPr lang="en-US" sz="1600" b="1" dirty="0" smtClean="0"/>
              <a:t>202-885-3880</a:t>
            </a:r>
            <a:r>
              <a:rPr lang="en-US" sz="1600" dirty="0" smtClean="0"/>
              <a:t>.</a:t>
            </a:r>
          </a:p>
          <a:p>
            <a:pPr marL="1028700" lvl="2" indent="-342900">
              <a:buFont typeface="+mj-lt"/>
              <a:buAutoNum type="arabicPeriod"/>
              <a:defRPr/>
            </a:pPr>
            <a:r>
              <a:rPr lang="en-US" sz="1600" dirty="0" smtClean="0"/>
              <a:t>Press the </a:t>
            </a:r>
            <a:r>
              <a:rPr lang="en-US" sz="1600" b="1" dirty="0" smtClean="0"/>
              <a:t>#</a:t>
            </a:r>
            <a:r>
              <a:rPr lang="en-US" sz="1600" dirty="0" smtClean="0"/>
              <a:t> key, when the system answers.</a:t>
            </a:r>
          </a:p>
          <a:p>
            <a:pPr marL="1028700" lvl="2" indent="-342900">
              <a:buFont typeface="+mj-lt"/>
              <a:buAutoNum type="arabicPeriod"/>
              <a:defRPr/>
            </a:pPr>
            <a:r>
              <a:rPr lang="en-US" sz="1600" dirty="0" smtClean="0"/>
              <a:t>Enter your </a:t>
            </a:r>
            <a:r>
              <a:rPr lang="en-US" sz="1600" b="1" dirty="0" smtClean="0"/>
              <a:t>MAILBOX NUMBER</a:t>
            </a:r>
            <a:r>
              <a:rPr lang="en-US" sz="1600" dirty="0" smtClean="0"/>
              <a:t>.</a:t>
            </a:r>
          </a:p>
          <a:p>
            <a:pPr marL="1028700" lvl="2" indent="-342900">
              <a:buFont typeface="+mj-lt"/>
              <a:buAutoNum type="arabicPeriod"/>
              <a:defRPr/>
            </a:pPr>
            <a:r>
              <a:rPr lang="en-US" sz="1600" dirty="0" smtClean="0"/>
              <a:t>Enter your </a:t>
            </a:r>
            <a:r>
              <a:rPr lang="en-US" sz="1600" b="1" dirty="0" smtClean="0"/>
              <a:t>PASSWORD</a:t>
            </a:r>
            <a:r>
              <a:rPr lang="en-US" sz="1600" dirty="0" smtClean="0"/>
              <a:t> and press the </a:t>
            </a:r>
            <a:r>
              <a:rPr lang="en-US" sz="1600" b="1" dirty="0" smtClean="0"/>
              <a:t># </a:t>
            </a:r>
            <a:r>
              <a:rPr lang="en-US" sz="1600" dirty="0" smtClean="0"/>
              <a:t>key.</a:t>
            </a:r>
            <a:endParaRPr lang="en-US" sz="1600" dirty="0" smtClean="0">
              <a:ea typeface="+mn-ea"/>
              <a:cs typeface="+mn-cs"/>
            </a:endParaRPr>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5</a:t>
            </a:fld>
            <a:endParaRPr lang="en-US"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2000" dirty="0" smtClean="0"/>
              <a:t>Reviewing Your Messages</a:t>
            </a:r>
          </a:p>
        </p:txBody>
      </p:sp>
      <p:sp>
        <p:nvSpPr>
          <p:cNvPr id="3075" name="Rectangle 3"/>
          <p:cNvSpPr>
            <a:spLocks noGrp="1" noChangeArrowheads="1"/>
          </p:cNvSpPr>
          <p:nvPr>
            <p:ph idx="1"/>
          </p:nvPr>
        </p:nvSpPr>
        <p:spPr/>
        <p:txBody>
          <a:bodyPr/>
          <a:lstStyle/>
          <a:p>
            <a:pPr marL="117475" indent="0">
              <a:buFont typeface="Monotype Sorts" charset="2"/>
              <a:buNone/>
              <a:defRPr/>
            </a:pPr>
            <a:r>
              <a:rPr lang="en-US" sz="1800" dirty="0" smtClean="0"/>
              <a:t>After you have entered your password, the system will tell you how many new and saved voice mail and e-mail messages you have.</a:t>
            </a:r>
          </a:p>
          <a:p>
            <a:pPr marL="117475" indent="0">
              <a:buFont typeface="Monotype Sorts" charset="2"/>
              <a:buNone/>
              <a:defRPr/>
            </a:pPr>
            <a:endParaRPr lang="en-US" sz="1100" dirty="0" smtClean="0"/>
          </a:p>
          <a:p>
            <a:pPr lvl="1">
              <a:buFont typeface="Wingdings" pitchFamily="2" charset="2"/>
              <a:buChar char="§"/>
              <a:defRPr/>
            </a:pPr>
            <a:r>
              <a:rPr lang="en-US" sz="1800" dirty="0" smtClean="0"/>
              <a:t>Press </a:t>
            </a:r>
            <a:r>
              <a:rPr lang="en-US" sz="1800" b="1" dirty="0" smtClean="0"/>
              <a:t>1 </a:t>
            </a:r>
            <a:r>
              <a:rPr lang="en-US" sz="1800" dirty="0" smtClean="0"/>
              <a:t>to review your messages.</a:t>
            </a:r>
          </a:p>
          <a:p>
            <a:pPr lvl="2">
              <a:buFont typeface="Arial" pitchFamily="34" charset="0"/>
              <a:buChar char="•"/>
              <a:defRPr/>
            </a:pPr>
            <a:r>
              <a:rPr lang="en-US" sz="1800" dirty="0" smtClean="0">
                <a:ea typeface="+mn-ea"/>
                <a:cs typeface="+mn-cs"/>
              </a:rPr>
              <a:t>Press </a:t>
            </a:r>
            <a:r>
              <a:rPr lang="en-US" sz="1800" b="1" dirty="0" smtClean="0">
                <a:ea typeface="+mn-ea"/>
                <a:cs typeface="+mn-cs"/>
              </a:rPr>
              <a:t>1 </a:t>
            </a:r>
            <a:r>
              <a:rPr lang="en-US" sz="1800" dirty="0" smtClean="0">
                <a:ea typeface="+mn-ea"/>
                <a:cs typeface="+mn-cs"/>
              </a:rPr>
              <a:t>to listen to your new voice messages.</a:t>
            </a:r>
          </a:p>
          <a:p>
            <a:pPr lvl="2">
              <a:buFont typeface="Arial" pitchFamily="34" charset="0"/>
              <a:buChar char="•"/>
              <a:defRPr/>
            </a:pPr>
            <a:r>
              <a:rPr lang="en-US" sz="1800" dirty="0" smtClean="0">
                <a:ea typeface="+mn-ea"/>
                <a:cs typeface="+mn-cs"/>
              </a:rPr>
              <a:t>Press </a:t>
            </a:r>
            <a:r>
              <a:rPr lang="en-US" sz="1800" b="1" dirty="0" smtClean="0">
                <a:ea typeface="+mn-ea"/>
                <a:cs typeface="+mn-cs"/>
              </a:rPr>
              <a:t>2 </a:t>
            </a:r>
            <a:r>
              <a:rPr lang="en-US" sz="1800" dirty="0" smtClean="0">
                <a:ea typeface="+mn-ea"/>
                <a:cs typeface="+mn-cs"/>
              </a:rPr>
              <a:t>to listen to your new e-mail messages.</a:t>
            </a:r>
          </a:p>
          <a:p>
            <a:pPr>
              <a:defRPr/>
            </a:pPr>
            <a:endParaRPr lang="en-US" sz="1800" dirty="0" smtClean="0"/>
          </a:p>
          <a:p>
            <a:pPr>
              <a:defRPr/>
            </a:pPr>
            <a:endParaRPr lang="en-US" sz="1800" dirty="0" smtClean="0"/>
          </a:p>
          <a:p>
            <a:pPr lvl="1">
              <a:defRPr/>
            </a:pPr>
            <a:endParaRPr lang="en-US" sz="1800" dirty="0" smtClean="0"/>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6</a:t>
            </a:fld>
            <a:endParaRPr lang="en-US"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2000" dirty="0" smtClean="0"/>
              <a:t>Managing Your Greetings</a:t>
            </a:r>
          </a:p>
        </p:txBody>
      </p:sp>
      <p:sp>
        <p:nvSpPr>
          <p:cNvPr id="3075" name="Rectangle 3"/>
          <p:cNvSpPr>
            <a:spLocks noGrp="1" noChangeArrowheads="1"/>
          </p:cNvSpPr>
          <p:nvPr>
            <p:ph idx="1"/>
          </p:nvPr>
        </p:nvSpPr>
        <p:spPr/>
        <p:txBody>
          <a:bodyPr/>
          <a:lstStyle/>
          <a:p>
            <a:pPr>
              <a:buNone/>
              <a:defRPr/>
            </a:pPr>
            <a:r>
              <a:rPr lang="en-US" dirty="0" smtClean="0"/>
              <a:t>Avaya allows you to record up to nine optional voice mail greetings.</a:t>
            </a:r>
            <a:r>
              <a:rPr lang="en-US" sz="1600" b="1" dirty="0" smtClean="0"/>
              <a:t> </a:t>
            </a:r>
          </a:p>
          <a:p>
            <a:pPr>
              <a:buNone/>
              <a:defRPr/>
            </a:pPr>
            <a:endParaRPr lang="en-US" sz="1100" dirty="0" smtClean="0"/>
          </a:p>
          <a:p>
            <a:pPr>
              <a:buFont typeface="Wingdings" pitchFamily="2" charset="2"/>
              <a:buChar char="§"/>
              <a:defRPr/>
            </a:pPr>
            <a:r>
              <a:rPr lang="en-US" sz="1800" dirty="0" smtClean="0"/>
              <a:t>To set up greeting messages, press </a:t>
            </a:r>
            <a:r>
              <a:rPr lang="en-US" sz="1800" b="1" dirty="0" smtClean="0"/>
              <a:t>4</a:t>
            </a:r>
            <a:r>
              <a:rPr lang="en-US" sz="1800" dirty="0" smtClean="0"/>
              <a:t> at the Main Menu to access the </a:t>
            </a:r>
            <a:r>
              <a:rPr lang="en-US" sz="1800" b="1" dirty="0" smtClean="0"/>
              <a:t>PERSONAL CONFIGURATION</a:t>
            </a:r>
            <a:r>
              <a:rPr lang="en-US" sz="1800" dirty="0" smtClean="0"/>
              <a:t>.</a:t>
            </a:r>
          </a:p>
          <a:p>
            <a:pPr>
              <a:buFont typeface="Wingdings" pitchFamily="2" charset="2"/>
              <a:buChar char="§"/>
              <a:defRPr/>
            </a:pPr>
            <a:endParaRPr lang="en-US" sz="1100" dirty="0" smtClean="0"/>
          </a:p>
          <a:p>
            <a:pPr>
              <a:buFont typeface="Wingdings" pitchFamily="2" charset="2"/>
              <a:buChar char="§"/>
              <a:defRPr/>
            </a:pPr>
            <a:r>
              <a:rPr lang="en-US" sz="1800" dirty="0" smtClean="0"/>
              <a:t>Then, press </a:t>
            </a:r>
            <a:r>
              <a:rPr lang="en-US" sz="1800" b="1" dirty="0" smtClean="0"/>
              <a:t>1</a:t>
            </a:r>
            <a:r>
              <a:rPr lang="en-US" sz="1800" dirty="0" smtClean="0"/>
              <a:t> for the </a:t>
            </a:r>
            <a:r>
              <a:rPr lang="en-US" sz="1800" b="1" dirty="0" smtClean="0"/>
              <a:t>GREETINGS MENU</a:t>
            </a:r>
            <a:r>
              <a:rPr lang="en-US" sz="1800" dirty="0" smtClean="0"/>
              <a:t>. </a:t>
            </a:r>
          </a:p>
          <a:p>
            <a:pPr lvl="1">
              <a:buFont typeface="Arial" pitchFamily="34" charset="0"/>
              <a:buChar char="•"/>
              <a:defRPr/>
            </a:pPr>
            <a:r>
              <a:rPr lang="en-US" sz="1800" dirty="0" smtClean="0"/>
              <a:t>The Greetings Menu contains the most commonly accessed personal greetings:</a:t>
            </a:r>
          </a:p>
          <a:p>
            <a:pPr lvl="3">
              <a:buNone/>
              <a:defRPr/>
            </a:pPr>
            <a:r>
              <a:rPr lang="en-US" sz="1800" dirty="0" smtClean="0"/>
              <a:t>Press </a:t>
            </a:r>
            <a:r>
              <a:rPr lang="en-US" sz="1800" b="1" dirty="0" smtClean="0"/>
              <a:t>1</a:t>
            </a:r>
            <a:r>
              <a:rPr lang="en-US" sz="1800" dirty="0" smtClean="0"/>
              <a:t> for the </a:t>
            </a:r>
            <a:r>
              <a:rPr lang="en-US" sz="1800" b="1" dirty="0" smtClean="0"/>
              <a:t>PERSONAL GREETING</a:t>
            </a:r>
            <a:endParaRPr lang="en-US" sz="1800" dirty="0" smtClean="0"/>
          </a:p>
          <a:p>
            <a:pPr lvl="3">
              <a:buNone/>
              <a:defRPr/>
            </a:pPr>
            <a:r>
              <a:rPr lang="en-US" sz="1800" dirty="0" smtClean="0"/>
              <a:t>Press </a:t>
            </a:r>
            <a:r>
              <a:rPr lang="en-US" sz="1800" b="1" dirty="0" smtClean="0"/>
              <a:t>2</a:t>
            </a:r>
            <a:r>
              <a:rPr lang="en-US" sz="1800" dirty="0" smtClean="0"/>
              <a:t> for the </a:t>
            </a:r>
            <a:r>
              <a:rPr lang="en-US" sz="1800" b="1" dirty="0" smtClean="0"/>
              <a:t>EXTENDED ABSENCE GREETING</a:t>
            </a:r>
          </a:p>
          <a:p>
            <a:pPr lvl="3">
              <a:buNone/>
              <a:defRPr/>
            </a:pPr>
            <a:r>
              <a:rPr lang="en-US" sz="1800" dirty="0" smtClean="0"/>
              <a:t>Press </a:t>
            </a:r>
            <a:r>
              <a:rPr lang="en-US" sz="1800" b="1" dirty="0" smtClean="0"/>
              <a:t>3</a:t>
            </a:r>
            <a:r>
              <a:rPr lang="en-US" sz="1800" dirty="0" smtClean="0"/>
              <a:t> for the </a:t>
            </a:r>
            <a:r>
              <a:rPr lang="en-US" sz="1800" b="1" dirty="0" smtClean="0"/>
              <a:t>OPTIONAL GREETINGS</a:t>
            </a:r>
          </a:p>
          <a:p>
            <a:pPr lvl="3">
              <a:buNone/>
              <a:defRPr/>
            </a:pPr>
            <a:r>
              <a:rPr lang="en-US" sz="1800" dirty="0" smtClean="0"/>
              <a:t>Press </a:t>
            </a:r>
            <a:r>
              <a:rPr lang="en-US" sz="1800" b="1" dirty="0" smtClean="0"/>
              <a:t>5</a:t>
            </a:r>
            <a:r>
              <a:rPr lang="en-US" sz="1800" dirty="0" smtClean="0"/>
              <a:t> for the </a:t>
            </a:r>
            <a:r>
              <a:rPr lang="en-US" sz="1800" b="1" dirty="0" smtClean="0"/>
              <a:t>PLEASE HOLD PROMPT</a:t>
            </a:r>
          </a:p>
          <a:p>
            <a:pPr lvl="3">
              <a:buNone/>
              <a:defRPr/>
            </a:pPr>
            <a:r>
              <a:rPr lang="en-US" sz="1800" dirty="0" smtClean="0"/>
              <a:t>Press </a:t>
            </a:r>
            <a:r>
              <a:rPr lang="en-US" sz="1800" b="1" dirty="0" smtClean="0"/>
              <a:t>6</a:t>
            </a:r>
            <a:r>
              <a:rPr lang="en-US" sz="1800" dirty="0" smtClean="0"/>
              <a:t> for the </a:t>
            </a:r>
            <a:r>
              <a:rPr lang="en-US" sz="1800" b="1" dirty="0" smtClean="0"/>
              <a:t>NAME PROMPT </a:t>
            </a:r>
            <a:endParaRPr lang="en-US" b="1" dirty="0" smtClean="0"/>
          </a:p>
          <a:p>
            <a:pPr>
              <a:defRPr/>
            </a:pPr>
            <a:endParaRPr lang="en-US" sz="1600" dirty="0" smtClean="0"/>
          </a:p>
          <a:p>
            <a:pPr>
              <a:defRPr/>
            </a:pPr>
            <a:endParaRPr lang="en-US" sz="1600" dirty="0" smtClean="0"/>
          </a:p>
          <a:p>
            <a:pPr>
              <a:buFont typeface="Monotype Sorts" charset="2"/>
              <a:buNone/>
              <a:defRPr/>
            </a:pPr>
            <a:endParaRPr lang="en-US" sz="1600" dirty="0" smtClean="0"/>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7</a:t>
            </a:fld>
            <a:endParaRPr lang="en-US" dirty="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2000" dirty="0" smtClean="0"/>
              <a:t>Creating Personal Distribution Lists</a:t>
            </a:r>
          </a:p>
        </p:txBody>
      </p:sp>
      <p:sp>
        <p:nvSpPr>
          <p:cNvPr id="3075" name="Rectangle 3"/>
          <p:cNvSpPr>
            <a:spLocks noGrp="1" noChangeArrowheads="1"/>
          </p:cNvSpPr>
          <p:nvPr>
            <p:ph idx="1"/>
          </p:nvPr>
        </p:nvSpPr>
        <p:spPr/>
        <p:txBody>
          <a:bodyPr/>
          <a:lstStyle/>
          <a:p>
            <a:pPr>
              <a:buFont typeface="Wingdings" pitchFamily="2" charset="2"/>
              <a:buChar char="§"/>
              <a:defRPr/>
            </a:pPr>
            <a:r>
              <a:rPr lang="en-US" sz="1800" dirty="0" smtClean="0"/>
              <a:t>To activate the call handling feature, press </a:t>
            </a:r>
            <a:r>
              <a:rPr lang="en-US" sz="1800" b="1" dirty="0" smtClean="0"/>
              <a:t>4</a:t>
            </a:r>
            <a:r>
              <a:rPr lang="en-US" sz="1800" dirty="0" smtClean="0"/>
              <a:t> at the Main Menu to access the </a:t>
            </a:r>
            <a:r>
              <a:rPr lang="en-US" sz="1800" b="1" dirty="0" smtClean="0"/>
              <a:t>PERSONAL CONFIGURATION</a:t>
            </a:r>
            <a:r>
              <a:rPr lang="en-US" sz="1800" dirty="0" smtClean="0"/>
              <a:t>.</a:t>
            </a:r>
          </a:p>
          <a:p>
            <a:pPr>
              <a:buFont typeface="Wingdings" pitchFamily="2" charset="2"/>
              <a:buChar char="§"/>
              <a:defRPr/>
            </a:pPr>
            <a:endParaRPr lang="en-US" sz="1100" dirty="0" smtClean="0"/>
          </a:p>
          <a:p>
            <a:pPr>
              <a:buFont typeface="Wingdings" pitchFamily="2" charset="2"/>
              <a:buChar char="§"/>
              <a:defRPr/>
            </a:pPr>
            <a:r>
              <a:rPr lang="en-US" sz="1800" dirty="0" smtClean="0"/>
              <a:t>Then, press </a:t>
            </a:r>
            <a:r>
              <a:rPr lang="en-US" sz="1800" b="1" dirty="0" smtClean="0"/>
              <a:t>6</a:t>
            </a:r>
            <a:r>
              <a:rPr lang="en-US" sz="1800" dirty="0" smtClean="0"/>
              <a:t> for the </a:t>
            </a:r>
            <a:r>
              <a:rPr lang="en-US" sz="1800" b="1" dirty="0" smtClean="0"/>
              <a:t>PERSONAL DISTRIBUTION LIST MENU</a:t>
            </a:r>
            <a:r>
              <a:rPr lang="en-US" sz="1800" dirty="0" smtClean="0"/>
              <a:t>. </a:t>
            </a:r>
          </a:p>
          <a:p>
            <a:pPr lvl="1">
              <a:buFont typeface="Arial" pitchFamily="34" charset="0"/>
              <a:buChar char="•"/>
              <a:defRPr/>
            </a:pPr>
            <a:r>
              <a:rPr lang="en-US" sz="1800" dirty="0" smtClean="0"/>
              <a:t>The Personal Distribution List menu includes:</a:t>
            </a:r>
          </a:p>
          <a:p>
            <a:pPr lvl="2">
              <a:buNone/>
              <a:defRPr/>
            </a:pPr>
            <a:r>
              <a:rPr lang="en-US" sz="1800" dirty="0" smtClean="0"/>
              <a:t>Press </a:t>
            </a:r>
            <a:r>
              <a:rPr lang="en-US" sz="1800" b="1" dirty="0" smtClean="0"/>
              <a:t>1</a:t>
            </a:r>
            <a:r>
              <a:rPr lang="en-US" sz="1800" dirty="0" smtClean="0"/>
              <a:t> to </a:t>
            </a:r>
            <a:r>
              <a:rPr lang="en-US" sz="1800" b="1" dirty="0" smtClean="0"/>
              <a:t>CREATE LIST</a:t>
            </a:r>
          </a:p>
          <a:p>
            <a:pPr lvl="2">
              <a:buNone/>
              <a:defRPr/>
            </a:pPr>
            <a:r>
              <a:rPr lang="en-US" sz="1800" dirty="0" smtClean="0"/>
              <a:t>Press </a:t>
            </a:r>
            <a:r>
              <a:rPr lang="en-US" sz="1800" b="1" dirty="0" smtClean="0"/>
              <a:t>2</a:t>
            </a:r>
            <a:r>
              <a:rPr lang="en-US" sz="1800" dirty="0" smtClean="0"/>
              <a:t> to </a:t>
            </a:r>
            <a:r>
              <a:rPr lang="en-US" sz="1800" b="1" dirty="0" smtClean="0"/>
              <a:t>EDIT LIST</a:t>
            </a:r>
          </a:p>
          <a:p>
            <a:pPr lvl="2">
              <a:buNone/>
              <a:defRPr/>
            </a:pPr>
            <a:r>
              <a:rPr lang="en-US" sz="1800" dirty="0" smtClean="0"/>
              <a:t>Press </a:t>
            </a:r>
            <a:r>
              <a:rPr lang="en-US" sz="1800" b="1" dirty="0" smtClean="0"/>
              <a:t>3</a:t>
            </a:r>
            <a:r>
              <a:rPr lang="en-US" sz="1800" dirty="0" smtClean="0"/>
              <a:t> to </a:t>
            </a:r>
            <a:r>
              <a:rPr lang="en-US" sz="1800" b="1" dirty="0" smtClean="0"/>
              <a:t>DELETE LIST</a:t>
            </a:r>
          </a:p>
          <a:p>
            <a:pPr lvl="2">
              <a:buNone/>
              <a:defRPr/>
            </a:pPr>
            <a:r>
              <a:rPr lang="en-US" sz="1800" dirty="0" smtClean="0"/>
              <a:t>Press </a:t>
            </a:r>
            <a:r>
              <a:rPr lang="en-US" sz="1800" b="1" dirty="0" smtClean="0"/>
              <a:t>4</a:t>
            </a:r>
            <a:r>
              <a:rPr lang="en-US" sz="1800" dirty="0" smtClean="0"/>
              <a:t> to </a:t>
            </a:r>
            <a:r>
              <a:rPr lang="en-US" sz="1800" b="1" dirty="0" smtClean="0"/>
              <a:t>BROWSE ACTIVE LISTS</a:t>
            </a:r>
          </a:p>
          <a:p>
            <a:pPr>
              <a:defRPr/>
            </a:pPr>
            <a:endParaRPr lang="en-US" sz="1600" dirty="0" smtClean="0"/>
          </a:p>
          <a:p>
            <a:pPr>
              <a:defRPr/>
            </a:pPr>
            <a:endParaRPr lang="en-US" sz="1600" dirty="0" smtClean="0"/>
          </a:p>
          <a:p>
            <a:pPr>
              <a:buFont typeface="Monotype Sorts" charset="2"/>
              <a:buNone/>
              <a:defRPr/>
            </a:pPr>
            <a:endParaRPr lang="en-US" sz="1600" dirty="0" smtClean="0"/>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8</a:t>
            </a:fld>
            <a:endParaRPr lang="en-US" dirty="0"/>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2000" dirty="0" smtClean="0"/>
              <a:t>Voice Mail Tips</a:t>
            </a:r>
          </a:p>
        </p:txBody>
      </p:sp>
      <p:sp>
        <p:nvSpPr>
          <p:cNvPr id="3075" name="Rectangle 3"/>
          <p:cNvSpPr>
            <a:spLocks noGrp="1" noChangeArrowheads="1"/>
          </p:cNvSpPr>
          <p:nvPr>
            <p:ph idx="1"/>
          </p:nvPr>
        </p:nvSpPr>
        <p:spPr/>
        <p:txBody>
          <a:bodyPr/>
          <a:lstStyle/>
          <a:p>
            <a:pPr>
              <a:buNone/>
              <a:defRPr/>
            </a:pPr>
            <a:r>
              <a:rPr lang="en-US" sz="1800" dirty="0" smtClean="0"/>
              <a:t>To leave a Message for a Person Without Ringing His/Her Phone:</a:t>
            </a:r>
          </a:p>
          <a:p>
            <a:pPr marL="788988" lvl="1" indent="-342900">
              <a:buFont typeface="+mj-lt"/>
              <a:buAutoNum type="arabicPeriod"/>
              <a:defRPr/>
            </a:pPr>
            <a:r>
              <a:rPr lang="en-US" sz="1800" dirty="0" smtClean="0">
                <a:ea typeface="+mn-ea"/>
                <a:cs typeface="+mn-cs"/>
              </a:rPr>
              <a:t>Dial </a:t>
            </a:r>
            <a:r>
              <a:rPr lang="en-US" sz="1800" b="1" dirty="0" smtClean="0">
                <a:ea typeface="+mn-ea"/>
                <a:cs typeface="+mn-cs"/>
              </a:rPr>
              <a:t>3880</a:t>
            </a:r>
            <a:r>
              <a:rPr lang="en-US" sz="1800" dirty="0" smtClean="0">
                <a:ea typeface="+mn-ea"/>
                <a:cs typeface="+mn-cs"/>
              </a:rPr>
              <a:t>.  </a:t>
            </a:r>
            <a:r>
              <a:rPr lang="en-US" sz="1800" smtClean="0">
                <a:ea typeface="+mn-ea"/>
                <a:cs typeface="+mn-cs"/>
              </a:rPr>
              <a:t>Press the * </a:t>
            </a:r>
            <a:r>
              <a:rPr lang="en-US" sz="1800" dirty="0" smtClean="0">
                <a:ea typeface="+mn-ea"/>
                <a:cs typeface="+mn-cs"/>
              </a:rPr>
              <a:t>key, </a:t>
            </a:r>
            <a:r>
              <a:rPr lang="en-US" sz="1800" smtClean="0">
                <a:ea typeface="+mn-ea"/>
                <a:cs typeface="+mn-cs"/>
              </a:rPr>
              <a:t>and then the </a:t>
            </a:r>
            <a:r>
              <a:rPr lang="en-US" sz="1800" b="1" dirty="0" smtClean="0">
                <a:ea typeface="+mn-ea"/>
                <a:cs typeface="+mn-cs"/>
              </a:rPr>
              <a:t>#</a:t>
            </a:r>
            <a:r>
              <a:rPr lang="en-US" sz="1800" dirty="0" smtClean="0">
                <a:ea typeface="+mn-ea"/>
                <a:cs typeface="+mn-cs"/>
              </a:rPr>
              <a:t> key twice.  </a:t>
            </a:r>
          </a:p>
          <a:p>
            <a:pPr marL="788988" lvl="1" indent="-342900">
              <a:buFont typeface="+mj-lt"/>
              <a:buAutoNum type="arabicPeriod"/>
              <a:defRPr/>
            </a:pPr>
            <a:r>
              <a:rPr lang="en-US" sz="1800" dirty="0" smtClean="0">
                <a:ea typeface="+mn-ea"/>
                <a:cs typeface="+mn-cs"/>
              </a:rPr>
              <a:t>Enter the desired </a:t>
            </a:r>
            <a:r>
              <a:rPr lang="en-US" sz="1800" b="1" dirty="0" smtClean="0">
                <a:ea typeface="+mn-ea"/>
                <a:cs typeface="+mn-cs"/>
              </a:rPr>
              <a:t>EXTENSION NUMBER</a:t>
            </a:r>
            <a:r>
              <a:rPr lang="en-US" sz="1800" dirty="0" smtClean="0">
                <a:ea typeface="+mn-ea"/>
                <a:cs typeface="+mn-cs"/>
              </a:rPr>
              <a:t>.</a:t>
            </a:r>
          </a:p>
          <a:p>
            <a:pPr marL="788988" lvl="1" indent="-342900">
              <a:buFont typeface="+mj-lt"/>
              <a:buAutoNum type="arabicPeriod"/>
              <a:defRPr/>
            </a:pPr>
            <a:endParaRPr lang="en-US" sz="1100" dirty="0" smtClean="0">
              <a:ea typeface="+mn-ea"/>
              <a:cs typeface="+mn-cs"/>
            </a:endParaRPr>
          </a:p>
          <a:p>
            <a:pPr marL="282575" indent="-342900">
              <a:buNone/>
              <a:defRPr/>
            </a:pPr>
            <a:r>
              <a:rPr lang="en-US" sz="1800" dirty="0" smtClean="0"/>
              <a:t>To Transfer a Caller Directly to Voice Mail:</a:t>
            </a:r>
          </a:p>
          <a:p>
            <a:pPr marL="788988" lvl="1" indent="-342900">
              <a:buFont typeface="+mj-lt"/>
              <a:buAutoNum type="arabicPeriod"/>
              <a:defRPr/>
            </a:pPr>
            <a:r>
              <a:rPr lang="en-US" sz="1800" dirty="0" smtClean="0">
                <a:ea typeface="+mn-ea"/>
                <a:cs typeface="+mn-cs"/>
              </a:rPr>
              <a:t>Press the </a:t>
            </a:r>
            <a:r>
              <a:rPr lang="en-US" sz="1800" b="1" dirty="0" smtClean="0">
                <a:ea typeface="+mn-ea"/>
                <a:cs typeface="+mn-cs"/>
              </a:rPr>
              <a:t>TRANSFER</a:t>
            </a:r>
            <a:r>
              <a:rPr lang="en-US" sz="1800" dirty="0" smtClean="0">
                <a:ea typeface="+mn-ea"/>
                <a:cs typeface="+mn-cs"/>
              </a:rPr>
              <a:t> button on your desk phone.</a:t>
            </a:r>
          </a:p>
          <a:p>
            <a:pPr marL="788988" lvl="1" indent="-342900">
              <a:buFont typeface="+mj-lt"/>
              <a:buAutoNum type="arabicPeriod"/>
              <a:defRPr/>
            </a:pPr>
            <a:r>
              <a:rPr lang="en-US" sz="1800" dirty="0" smtClean="0"/>
              <a:t>Dial </a:t>
            </a:r>
            <a:r>
              <a:rPr lang="en-US" sz="1800" b="1" dirty="0" smtClean="0"/>
              <a:t>3880</a:t>
            </a:r>
            <a:r>
              <a:rPr lang="en-US" sz="1800" dirty="0" smtClean="0"/>
              <a:t>.</a:t>
            </a:r>
          </a:p>
          <a:p>
            <a:pPr marL="788988" lvl="1" indent="-342900">
              <a:buFont typeface="+mj-lt"/>
              <a:buAutoNum type="arabicPeriod"/>
              <a:defRPr/>
            </a:pPr>
            <a:r>
              <a:rPr lang="en-US" sz="1800" dirty="0" smtClean="0"/>
              <a:t>Press the </a:t>
            </a:r>
            <a:r>
              <a:rPr lang="en-US" sz="1800" b="1" dirty="0" smtClean="0"/>
              <a:t>*</a:t>
            </a:r>
            <a:r>
              <a:rPr lang="en-US" sz="1800" dirty="0" smtClean="0"/>
              <a:t> key, and then the </a:t>
            </a:r>
            <a:r>
              <a:rPr lang="en-US" sz="1800" b="1" dirty="0" smtClean="0"/>
              <a:t>#</a:t>
            </a:r>
            <a:r>
              <a:rPr lang="en-US" sz="1800" dirty="0" smtClean="0"/>
              <a:t> key twice.  </a:t>
            </a:r>
          </a:p>
          <a:p>
            <a:pPr marL="788988" lvl="1" indent="-342900">
              <a:buFont typeface="+mj-lt"/>
              <a:buAutoNum type="arabicPeriod"/>
              <a:defRPr/>
            </a:pPr>
            <a:r>
              <a:rPr lang="en-US" sz="1800" dirty="0" smtClean="0"/>
              <a:t>Enter the desired </a:t>
            </a:r>
            <a:r>
              <a:rPr lang="en-US" sz="1800" b="1" dirty="0" smtClean="0"/>
              <a:t>EXTENSION NUMBER</a:t>
            </a:r>
            <a:r>
              <a:rPr lang="en-US" sz="1800" dirty="0" smtClean="0"/>
              <a:t>.</a:t>
            </a:r>
          </a:p>
          <a:p>
            <a:pPr marL="788988" lvl="1" indent="-342900">
              <a:buFont typeface="+mj-lt"/>
              <a:buAutoNum type="arabicPeriod"/>
              <a:defRPr/>
            </a:pPr>
            <a:r>
              <a:rPr lang="en-US" sz="1800" dirty="0" smtClean="0"/>
              <a:t>Press the </a:t>
            </a:r>
            <a:r>
              <a:rPr lang="en-US" sz="1800" b="1" dirty="0" smtClean="0"/>
              <a:t>TRANSFER</a:t>
            </a:r>
            <a:r>
              <a:rPr lang="en-US" sz="1800" dirty="0" smtClean="0"/>
              <a:t> button to complete the transfer.</a:t>
            </a:r>
          </a:p>
          <a:p>
            <a:pPr marL="788988" lvl="1" indent="-342900">
              <a:buFont typeface="+mj-lt"/>
              <a:buAutoNum type="arabicPeriod"/>
              <a:defRPr/>
            </a:pPr>
            <a:endParaRPr lang="en-US" sz="1100" dirty="0" smtClean="0">
              <a:ea typeface="+mn-ea"/>
              <a:cs typeface="+mn-cs"/>
            </a:endParaRPr>
          </a:p>
          <a:p>
            <a:pPr>
              <a:defRPr/>
            </a:pPr>
            <a:endParaRPr lang="en-US" sz="1800" dirty="0" smtClean="0"/>
          </a:p>
          <a:p>
            <a:pPr>
              <a:buFont typeface="Monotype Sorts" charset="2"/>
              <a:buNone/>
              <a:defRPr/>
            </a:pPr>
            <a:endParaRPr lang="en-US" sz="1800" dirty="0" smtClean="0"/>
          </a:p>
        </p:txBody>
      </p:sp>
      <p:sp>
        <p:nvSpPr>
          <p:cNvPr id="2" name="Slide Number Placeholder 1"/>
          <p:cNvSpPr>
            <a:spLocks noGrp="1"/>
          </p:cNvSpPr>
          <p:nvPr>
            <p:ph type="sldNum" sz="quarter" idx="10"/>
          </p:nvPr>
        </p:nvSpPr>
        <p:spPr/>
        <p:txBody>
          <a:bodyPr/>
          <a:lstStyle/>
          <a:p>
            <a:pPr>
              <a:defRPr/>
            </a:pPr>
            <a:fld id="{023ABCE9-15B4-4F08-B4AA-66E92E9DBC55}" type="slidenum">
              <a:rPr lang="en-US" smtClean="0"/>
              <a:pPr>
                <a:defRPr/>
              </a:pPr>
              <a:t>9</a:t>
            </a:fld>
            <a:endParaRPr lang="en-US" dirty="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BearingPoint Template">
  <a:themeElements>
    <a:clrScheme name="BearingPoint Template 5">
      <a:dk1>
        <a:srgbClr val="000000"/>
      </a:dk1>
      <a:lt1>
        <a:srgbClr val="FFFFFF"/>
      </a:lt1>
      <a:dk2>
        <a:srgbClr val="FFFFFF"/>
      </a:dk2>
      <a:lt2>
        <a:srgbClr val="000000"/>
      </a:lt2>
      <a:accent1>
        <a:srgbClr val="365AA8"/>
      </a:accent1>
      <a:accent2>
        <a:srgbClr val="EAEBE7"/>
      </a:accent2>
      <a:accent3>
        <a:srgbClr val="FFFFFF"/>
      </a:accent3>
      <a:accent4>
        <a:srgbClr val="000000"/>
      </a:accent4>
      <a:accent5>
        <a:srgbClr val="AEB5D1"/>
      </a:accent5>
      <a:accent6>
        <a:srgbClr val="D4D5D1"/>
      </a:accent6>
      <a:hlink>
        <a:srgbClr val="FE0C18"/>
      </a:hlink>
      <a:folHlink>
        <a:srgbClr val="99CC00"/>
      </a:folHlink>
    </a:clrScheme>
    <a:fontScheme name="BearingPoint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dash"/>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234950" marR="0" indent="-234950" algn="l" defTabSz="914400" rtl="0" eaLnBrk="0" fontAlgn="base" latinLnBrk="0" hangingPunct="0">
          <a:lnSpc>
            <a:spcPct val="90000"/>
          </a:lnSpc>
          <a:spcBef>
            <a:spcPct val="20000"/>
          </a:spcBef>
          <a:spcAft>
            <a:spcPct val="30000"/>
          </a:spcAft>
          <a:buClr>
            <a:srgbClr val="000066"/>
          </a:buClr>
          <a:buSzTx/>
          <a:buFont typeface="Monotype Sorts" charset="2"/>
          <a:buChar char="n"/>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noFill/>
          <a:prstDash val="dash"/>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234950" marR="0" indent="-234950" algn="l" defTabSz="914400" rtl="0" eaLnBrk="0" fontAlgn="base" latinLnBrk="0" hangingPunct="0">
          <a:lnSpc>
            <a:spcPct val="90000"/>
          </a:lnSpc>
          <a:spcBef>
            <a:spcPct val="20000"/>
          </a:spcBef>
          <a:spcAft>
            <a:spcPct val="30000"/>
          </a:spcAft>
          <a:buClr>
            <a:srgbClr val="000066"/>
          </a:buClr>
          <a:buSzTx/>
          <a:buFont typeface="Monotype Sorts" charset="2"/>
          <a:buChar char="n"/>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BearingPoint Template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earingPoint Template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earingPoint Template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earingPoint Template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
      <a:clrScheme name="BearingPoint Template 5">
        <a:dk1>
          <a:srgbClr val="000000"/>
        </a:dk1>
        <a:lt1>
          <a:srgbClr val="FFFFFF"/>
        </a:lt1>
        <a:dk2>
          <a:srgbClr val="FFFFFF"/>
        </a:dk2>
        <a:lt2>
          <a:srgbClr val="000000"/>
        </a:lt2>
        <a:accent1>
          <a:srgbClr val="365AA8"/>
        </a:accent1>
        <a:accent2>
          <a:srgbClr val="EAEBE7"/>
        </a:accent2>
        <a:accent3>
          <a:srgbClr val="FFFFFF"/>
        </a:accent3>
        <a:accent4>
          <a:srgbClr val="000000"/>
        </a:accent4>
        <a:accent5>
          <a:srgbClr val="AEB5D1"/>
        </a:accent5>
        <a:accent6>
          <a:srgbClr val="D4D5D1"/>
        </a:accent6>
        <a:hlink>
          <a:srgbClr val="FE0C18"/>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FINAID c.Support Presentation Final</Template>
  <TotalTime>6069</TotalTime>
  <Words>1467</Words>
  <Application>Microsoft Office PowerPoint</Application>
  <PresentationFormat>On-screen Show (4:3)</PresentationFormat>
  <Paragraphs>160</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BearingPoint Template</vt:lpstr>
      <vt:lpstr>PowerPoint Presentation</vt:lpstr>
      <vt:lpstr>About Avaya Unified Messaging </vt:lpstr>
      <vt:lpstr>Overview Information</vt:lpstr>
      <vt:lpstr>Setting Up Your Mailbox</vt:lpstr>
      <vt:lpstr>Accessing Your Mailbox</vt:lpstr>
      <vt:lpstr>Reviewing Your Messages</vt:lpstr>
      <vt:lpstr>Managing Your Greetings</vt:lpstr>
      <vt:lpstr>Creating Personal Distribution Lists</vt:lpstr>
      <vt:lpstr>Voice Mail Tips</vt:lpstr>
      <vt:lpstr>Voice Mail Tips</vt:lpstr>
      <vt:lpstr>About the Lotus Notes Interface</vt:lpstr>
      <vt:lpstr>Using the Lotus Notes Interface</vt:lpstr>
      <vt:lpstr>Playing a Message</vt:lpstr>
      <vt:lpstr>Annotating a Message</vt:lpstr>
      <vt:lpstr>Annotating a Message</vt:lpstr>
      <vt:lpstr>Receiving Faxes</vt:lpstr>
      <vt:lpstr>Locating Your Voice Mail Messages</vt:lpstr>
      <vt:lpstr>Using Avaya with WebMail</vt:lpstr>
      <vt:lpstr>Using Avaya with a Macintosh</vt:lpstr>
      <vt:lpstr>Using Avaya with Lotus Notes Traveler</vt:lpstr>
      <vt:lpstr>Installing the Avaya Interface</vt:lpstr>
      <vt:lpstr>Questions ?</vt:lpstr>
      <vt:lpstr>Getting Help</vt:lpstr>
    </vt:vector>
  </TitlesOfParts>
  <Company>American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jpalum</dc:creator>
  <cp:lastModifiedBy>Steve Kelly</cp:lastModifiedBy>
  <cp:revision>811</cp:revision>
  <cp:lastPrinted>2011-02-28T20:53:12Z</cp:lastPrinted>
  <dcterms:created xsi:type="dcterms:W3CDTF">2004-06-10T18:13:49Z</dcterms:created>
  <dcterms:modified xsi:type="dcterms:W3CDTF">2011-03-15T21:19:25Z</dcterms:modified>
</cp:coreProperties>
</file>